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9.xml" ContentType="application/vnd.openxmlformats-officedocument.presentationml.tags+xml"/>
  <Override PartName="/ppt/notesSlides/notesSlide1.xml" ContentType="application/vnd.openxmlformats-officedocument.presentationml.notesSlide+xml"/>
  <Override PartName="/ppt/tags/tag20.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449" r:id="rId5"/>
    <p:sldId id="450" r:id="rId6"/>
    <p:sldId id="451" r:id="rId7"/>
    <p:sldId id="452" r:id="rId8"/>
    <p:sldId id="453" r:id="rId9"/>
    <p:sldId id="454" r:id="rId10"/>
    <p:sldId id="455" r:id="rId11"/>
    <p:sldId id="456" r:id="rId12"/>
    <p:sldId id="422" r:id="rId13"/>
  </p:sldIdLst>
  <p:sldSz cx="12192000" cy="6858000"/>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E79"/>
    <a:srgbClr val="FF2F92"/>
    <a:srgbClr val="D883FF"/>
    <a:srgbClr val="941651"/>
    <a:srgbClr val="8EFA00"/>
    <a:srgbClr val="76D6FF"/>
    <a:srgbClr val="FFFD78"/>
    <a:srgbClr val="FF85FF"/>
    <a:srgbClr val="EBEBEB"/>
    <a:srgbClr val="FF9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213" autoAdjust="0"/>
    <p:restoredTop sz="96405" autoAdjust="0"/>
  </p:normalViewPr>
  <p:slideViewPr>
    <p:cSldViewPr showGuides="1">
      <p:cViewPr varScale="1">
        <p:scale>
          <a:sx n="123" d="100"/>
          <a:sy n="123" d="100"/>
        </p:scale>
        <p:origin x="208" y="576"/>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4157"/>
    </p:cViewPr>
  </p:sorterViewPr>
  <p:notesViewPr>
    <p:cSldViewPr showGuides="1">
      <p:cViewPr varScale="1">
        <p:scale>
          <a:sx n="65" d="100"/>
          <a:sy n="65" d="100"/>
        </p:scale>
        <p:origin x="2621" y="4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8355745-A264-4400-A8D3-B7B13596D94E}"/>
              </a:ext>
            </a:extLst>
          </p:cNvPr>
          <p:cNvSpPr>
            <a:spLocks noGrp="1"/>
          </p:cNvSpPr>
          <p:nvPr>
            <p:ph type="hdr" sz="quarter"/>
          </p:nvPr>
        </p:nvSpPr>
        <p:spPr>
          <a:xfrm>
            <a:off x="0" y="0"/>
            <a:ext cx="5029200" cy="365760"/>
          </a:xfrm>
          <a:prstGeom prst="rect">
            <a:avLst/>
          </a:prstGeom>
        </p:spPr>
        <p:txBody>
          <a:bodyPr vert="horz" lIns="91440" tIns="45720" rIns="91440" bIns="45720" rtlCol="0"/>
          <a:lstStyle>
            <a:lvl1pPr algn="l">
              <a:defRPr sz="1200"/>
            </a:lvl1pPr>
          </a:lstStyle>
          <a:p>
            <a:r>
              <a:rPr lang="en-US" sz="1000" dirty="0"/>
              <a:t>Discover</a:t>
            </a:r>
          </a:p>
        </p:txBody>
      </p:sp>
      <p:sp>
        <p:nvSpPr>
          <p:cNvPr id="3" name="Date Placeholder 2">
            <a:extLst>
              <a:ext uri="{FF2B5EF4-FFF2-40B4-BE49-F238E27FC236}">
                <a16:creationId xmlns:a16="http://schemas.microsoft.com/office/drawing/2014/main" id="{84853229-AFF8-43D8-8555-39F8D4DE9106}"/>
              </a:ext>
            </a:extLst>
          </p:cNvPr>
          <p:cNvSpPr>
            <a:spLocks noGrp="1"/>
          </p:cNvSpPr>
          <p:nvPr>
            <p:ph type="dt" sz="quarter" idx="1"/>
          </p:nvPr>
        </p:nvSpPr>
        <p:spPr>
          <a:xfrm>
            <a:off x="5760720" y="0"/>
            <a:ext cx="1097280" cy="365760"/>
          </a:xfrm>
          <a:prstGeom prst="rect">
            <a:avLst/>
          </a:prstGeom>
        </p:spPr>
        <p:txBody>
          <a:bodyPr vert="horz" lIns="91440" tIns="45720" rIns="91440" bIns="45720" rtlCol="0"/>
          <a:lstStyle>
            <a:lvl1pPr algn="r">
              <a:defRPr sz="1200"/>
            </a:lvl1pPr>
          </a:lstStyle>
          <a:p>
            <a:fld id="{D54D4046-5866-459D-BEB5-A0B0377E3E3F}" type="datetime1">
              <a:rPr lang="en-US" sz="1000" smtClean="0"/>
              <a:t>1/11/23</a:t>
            </a:fld>
            <a:endParaRPr lang="en-US" sz="1000"/>
          </a:p>
        </p:txBody>
      </p:sp>
      <p:sp>
        <p:nvSpPr>
          <p:cNvPr id="4" name="Footer Placeholder 3">
            <a:extLst>
              <a:ext uri="{FF2B5EF4-FFF2-40B4-BE49-F238E27FC236}">
                <a16:creationId xmlns:a16="http://schemas.microsoft.com/office/drawing/2014/main" id="{9BD1810E-B09E-4D2E-B752-2E69698D7E61}"/>
              </a:ext>
            </a:extLst>
          </p:cNvPr>
          <p:cNvSpPr>
            <a:spLocks noGrp="1"/>
          </p:cNvSpPr>
          <p:nvPr>
            <p:ph type="ftr" sz="quarter" idx="2"/>
          </p:nvPr>
        </p:nvSpPr>
        <p:spPr>
          <a:xfrm>
            <a:off x="0" y="8778240"/>
            <a:ext cx="5029200" cy="365760"/>
          </a:xfrm>
          <a:prstGeom prst="rect">
            <a:avLst/>
          </a:prstGeom>
        </p:spPr>
        <p:txBody>
          <a:bodyPr vert="horz" lIns="91440" tIns="45720" rIns="91440" bIns="45720" rtlCol="0" anchor="b"/>
          <a:lstStyle>
            <a:lvl1pPr algn="l">
              <a:defRPr sz="1200"/>
            </a:lvl1pPr>
          </a:lstStyle>
          <a:p>
            <a:endParaRPr lang="en-US" sz="1000"/>
          </a:p>
        </p:txBody>
      </p:sp>
      <p:sp>
        <p:nvSpPr>
          <p:cNvPr id="5" name="Slide Number Placeholder 4">
            <a:extLst>
              <a:ext uri="{FF2B5EF4-FFF2-40B4-BE49-F238E27FC236}">
                <a16:creationId xmlns:a16="http://schemas.microsoft.com/office/drawing/2014/main" id="{2A82DB7E-9A28-4025-A128-4DF1E719C599}"/>
              </a:ext>
            </a:extLst>
          </p:cNvPr>
          <p:cNvSpPr>
            <a:spLocks noGrp="1"/>
          </p:cNvSpPr>
          <p:nvPr>
            <p:ph type="sldNum" sz="quarter" idx="3"/>
          </p:nvPr>
        </p:nvSpPr>
        <p:spPr>
          <a:xfrm>
            <a:off x="5760720" y="8778240"/>
            <a:ext cx="1097280" cy="365760"/>
          </a:xfrm>
          <a:prstGeom prst="rect">
            <a:avLst/>
          </a:prstGeom>
        </p:spPr>
        <p:txBody>
          <a:bodyPr vert="horz" lIns="91440" tIns="45720" rIns="91440" bIns="45720" rtlCol="0" anchor="b"/>
          <a:lstStyle>
            <a:lvl1pPr algn="r">
              <a:defRPr sz="1200"/>
            </a:lvl1pPr>
          </a:lstStyle>
          <a:p>
            <a:fld id="{9585ABBE-7BE6-4E78-A3CA-A9F0C7AFCB23}" type="slidenum">
              <a:rPr lang="en-US" sz="1000" smtClean="0"/>
              <a:t>‹#›</a:t>
            </a:fld>
            <a:endParaRPr lang="en-US" sz="1000"/>
          </a:p>
        </p:txBody>
      </p:sp>
    </p:spTree>
    <p:extLst>
      <p:ext uri="{BB962C8B-B14F-4D97-AF65-F5344CB8AC3E}">
        <p14:creationId xmlns:p14="http://schemas.microsoft.com/office/powerpoint/2010/main" val="810214197"/>
      </p:ext>
    </p:extLst>
  </p:cSld>
  <p:clrMap bg1="lt1" tx1="dk1" bg2="lt2" tx2="dk2" accent1="accent1" accent2="accent2" accent3="accent3" accent4="accent4" accent5="accent5" accent6="accent6" hlink="hlink" folHlink="folHlink"/>
  <p:hf hdr="0" ftr="0"/>
</p:handoutMaster>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jpeg>
</file>

<file path=ppt/media/image19.png>
</file>

<file path=ppt/media/image2.svg>
</file>

<file path=ppt/media/image3.png>
</file>

<file path=ppt/media/image4.jp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5760720" y="0"/>
            <a:ext cx="1097280" cy="365760"/>
          </a:xfrm>
          <a:prstGeom prst="rect">
            <a:avLst/>
          </a:prstGeom>
        </p:spPr>
        <p:txBody>
          <a:bodyPr vert="horz" lIns="91440" tIns="45720" rIns="91440" bIns="45720" rtlCol="0"/>
          <a:lstStyle>
            <a:lvl1pPr algn="r">
              <a:defRPr sz="1000">
                <a:latin typeface="Arial" panose="020B0604020202020204" pitchFamily="34" charset="0"/>
              </a:defRPr>
            </a:lvl1pPr>
          </a:lstStyle>
          <a:p>
            <a:fld id="{86CA08A8-CD0A-4CED-A7DF-8FE5DAE0B145}" type="datetime1">
              <a:rPr lang="en-US" smtClean="0"/>
              <a:t>1/11/23</a:t>
            </a:fld>
            <a:endParaRPr lang="en-US" dirty="0"/>
          </a:p>
        </p:txBody>
      </p:sp>
      <p:sp>
        <p:nvSpPr>
          <p:cNvPr id="4" name="Slide Image Placeholder 3"/>
          <p:cNvSpPr>
            <a:spLocks noGrp="1" noRot="1" noChangeAspect="1"/>
          </p:cNvSpPr>
          <p:nvPr>
            <p:ph type="sldImg" idx="2"/>
          </p:nvPr>
        </p:nvSpPr>
        <p:spPr>
          <a:xfrm>
            <a:off x="1874520" y="365773"/>
            <a:ext cx="3108960" cy="174879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2331720"/>
            <a:ext cx="5486400" cy="644652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5"/>
          </p:nvPr>
        </p:nvSpPr>
        <p:spPr>
          <a:xfrm>
            <a:off x="5760720" y="8778240"/>
            <a:ext cx="1097280" cy="365760"/>
          </a:xfrm>
          <a:prstGeom prst="rect">
            <a:avLst/>
          </a:prstGeom>
        </p:spPr>
        <p:txBody>
          <a:bodyPr vert="horz" lIns="91440" tIns="45720" rIns="91440" bIns="45720" rtlCol="0" anchor="b"/>
          <a:lstStyle>
            <a:lvl1pPr algn="r">
              <a:defRPr sz="1000">
                <a:latin typeface="Arial" panose="020B0604020202020204" pitchFamily="34" charset="0"/>
              </a:defRPr>
            </a:lvl1pPr>
          </a:lstStyle>
          <a:p>
            <a:fld id="{78ADB214-F42C-4297-A187-8792AE2D2F13}" type="slidenum">
              <a:rPr lang="en-US" smtClean="0"/>
              <a:pPr/>
              <a:t>‹#›</a:t>
            </a:fld>
            <a:endParaRPr lang="en-US" dirty="0"/>
          </a:p>
        </p:txBody>
      </p:sp>
    </p:spTree>
    <p:extLst>
      <p:ext uri="{BB962C8B-B14F-4D97-AF65-F5344CB8AC3E}">
        <p14:creationId xmlns:p14="http://schemas.microsoft.com/office/powerpoint/2010/main" val="690542199"/>
      </p:ext>
    </p:extLst>
  </p:cSld>
  <p:clrMap bg1="lt1" tx1="dk1" bg2="lt2" tx2="dk2" accent1="accent1" accent2="accent2" accent3="accent3" accent4="accent4" accent5="accent5" accent6="accent6" hlink="hlink" folHlink="folHlink"/>
  <p:hf hdr="0" ftr="0"/>
  <p:notesStyle>
    <a:lvl1pPr marL="0" algn="l" defTabSz="914400" rtl="0" eaLnBrk="1" latinLnBrk="0" hangingPunct="1">
      <a:lnSpc>
        <a:spcPct val="90000"/>
      </a:lnSpc>
      <a:spcBef>
        <a:spcPts val="600"/>
      </a:spcBef>
      <a:defRPr sz="1600" kern="1200">
        <a:solidFill>
          <a:schemeClr val="tx1"/>
        </a:solidFill>
        <a:latin typeface="Arial" panose="020B0604020202020204" pitchFamily="34" charset="0"/>
        <a:ea typeface="+mn-ea"/>
        <a:cs typeface="+mn-cs"/>
      </a:defRPr>
    </a:lvl1pPr>
    <a:lvl2pPr marL="285750"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2pPr>
    <a:lvl3pPr marL="460375"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3pPr>
    <a:lvl4pPr marL="628650"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4pPr>
    <a:lvl5pPr marL="801688" indent="-171450" algn="l" defTabSz="914400" rtl="0" eaLnBrk="1" latinLnBrk="0" hangingPunct="1">
      <a:lnSpc>
        <a:spcPct val="90000"/>
      </a:lnSpc>
      <a:spcBef>
        <a:spcPts val="300"/>
      </a:spcBef>
      <a:buFont typeface="Arial" panose="020B0604020202020204" pitchFamily="34" charset="0"/>
      <a:buChar char="‒"/>
      <a:defRPr sz="16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A11E68-5188-4260-8723-8CB45CDB51B7}"/>
              </a:ext>
            </a:extLst>
          </p:cNvPr>
          <p:cNvSpPr>
            <a:spLocks noGrp="1" noRot="1" noChangeAspect="1"/>
          </p:cNvSpPr>
          <p:nvPr>
            <p:ph type="sldImg"/>
          </p:nvPr>
        </p:nvSpPr>
        <p:spPr>
          <a:xfrm>
            <a:off x="1874838" y="365125"/>
            <a:ext cx="3108325" cy="1749425"/>
          </a:xfrm>
        </p:spPr>
      </p:sp>
      <p:sp>
        <p:nvSpPr>
          <p:cNvPr id="3" name="Notes Placeholder 2">
            <a:extLst>
              <a:ext uri="{FF2B5EF4-FFF2-40B4-BE49-F238E27FC236}">
                <a16:creationId xmlns:a16="http://schemas.microsoft.com/office/drawing/2014/main" id="{C56DC233-65A0-4163-AD2B-CE32D1206E59}"/>
              </a:ext>
            </a:extLst>
          </p:cNvPr>
          <p:cNvSpPr>
            <a:spLocks noGrp="1"/>
          </p:cNvSpPr>
          <p:nvPr>
            <p:ph type="body" idx="1"/>
          </p:nvPr>
        </p:nvSpPr>
        <p:spPr/>
        <p:txBody>
          <a:bodyPr/>
          <a:lstStyle/>
          <a:p>
            <a:endParaRPr lang="en-US"/>
          </a:p>
        </p:txBody>
      </p:sp>
      <p:sp>
        <p:nvSpPr>
          <p:cNvPr id="7" name="Date Placeholder 6">
            <a:extLst>
              <a:ext uri="{FF2B5EF4-FFF2-40B4-BE49-F238E27FC236}">
                <a16:creationId xmlns:a16="http://schemas.microsoft.com/office/drawing/2014/main" id="{224AFDA0-E2F3-4591-9F09-05DD75D0D3DA}"/>
              </a:ext>
            </a:extLst>
          </p:cNvPr>
          <p:cNvSpPr>
            <a:spLocks noGrp="1"/>
          </p:cNvSpPr>
          <p:nvPr>
            <p:ph type="dt" idx="1"/>
          </p:nvPr>
        </p:nvSpPr>
        <p:spPr/>
        <p:txBody>
          <a:bodyPr/>
          <a:lstStyle/>
          <a:p>
            <a:fld id="{3CB1730B-F0FD-4857-ADC5-05FFCBB96A2D}" type="datetime1">
              <a:rPr lang="en-US" smtClean="0"/>
              <a:t>1/11/23</a:t>
            </a:fld>
            <a:endParaRPr lang="en-US" dirty="0"/>
          </a:p>
        </p:txBody>
      </p:sp>
      <p:sp>
        <p:nvSpPr>
          <p:cNvPr id="8" name="Slide Number Placeholder 7">
            <a:extLst>
              <a:ext uri="{FF2B5EF4-FFF2-40B4-BE49-F238E27FC236}">
                <a16:creationId xmlns:a16="http://schemas.microsoft.com/office/drawing/2014/main" id="{6C32E2F3-EA17-43B4-AC28-6B283A0ACBC1}"/>
              </a:ext>
            </a:extLst>
          </p:cNvPr>
          <p:cNvSpPr>
            <a:spLocks noGrp="1"/>
          </p:cNvSpPr>
          <p:nvPr>
            <p:ph type="sldNum" sz="quarter" idx="5"/>
          </p:nvPr>
        </p:nvSpPr>
        <p:spPr/>
        <p:txBody>
          <a:bodyPr/>
          <a:lstStyle/>
          <a:p>
            <a:fld id="{78ADB214-F42C-4297-A187-8792AE2D2F13}" type="slidenum">
              <a:rPr lang="en-US" smtClean="0"/>
              <a:pPr/>
              <a:t>1</a:t>
            </a:fld>
            <a:endParaRPr lang="en-US" dirty="0"/>
          </a:p>
        </p:txBody>
      </p:sp>
    </p:spTree>
    <p:extLst>
      <p:ext uri="{BB962C8B-B14F-4D97-AF65-F5344CB8AC3E}">
        <p14:creationId xmlns:p14="http://schemas.microsoft.com/office/powerpoint/2010/main" val="1290246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Image Placeholder 4">
            <a:extLst>
              <a:ext uri="{FF2B5EF4-FFF2-40B4-BE49-F238E27FC236}">
                <a16:creationId xmlns:a16="http://schemas.microsoft.com/office/drawing/2014/main" id="{DF7B2BC4-5C91-40CB-8CB5-AF093FEB72BA}"/>
              </a:ext>
            </a:extLst>
          </p:cNvPr>
          <p:cNvSpPr>
            <a:spLocks noGrp="1" noRot="1" noChangeAspect="1"/>
          </p:cNvSpPr>
          <p:nvPr>
            <p:ph type="sldImg"/>
          </p:nvPr>
        </p:nvSpPr>
        <p:spPr>
          <a:xfrm>
            <a:off x="1874838" y="365125"/>
            <a:ext cx="3108325" cy="1749425"/>
          </a:xfrm>
        </p:spPr>
      </p:sp>
      <p:sp>
        <p:nvSpPr>
          <p:cNvPr id="8" name="Notes Placeholder 7">
            <a:extLst>
              <a:ext uri="{FF2B5EF4-FFF2-40B4-BE49-F238E27FC236}">
                <a16:creationId xmlns:a16="http://schemas.microsoft.com/office/drawing/2014/main" id="{B0989266-BC35-43C1-8465-0D2F9AF02F43}"/>
              </a:ext>
            </a:extLst>
          </p:cNvPr>
          <p:cNvSpPr>
            <a:spLocks noGrp="1"/>
          </p:cNvSpPr>
          <p:nvPr>
            <p:ph type="body" idx="1"/>
          </p:nvPr>
        </p:nvSpPr>
        <p:spPr/>
        <p:txBody>
          <a:bodyPr/>
          <a:lstStyle/>
          <a:p>
            <a:endParaRPr lang="en-US"/>
          </a:p>
        </p:txBody>
      </p:sp>
      <p:sp>
        <p:nvSpPr>
          <p:cNvPr id="2" name="Date Placeholder 1">
            <a:extLst>
              <a:ext uri="{FF2B5EF4-FFF2-40B4-BE49-F238E27FC236}">
                <a16:creationId xmlns:a16="http://schemas.microsoft.com/office/drawing/2014/main" id="{05856054-87F8-4EB2-B378-F48E87A60AEF}"/>
              </a:ext>
            </a:extLst>
          </p:cNvPr>
          <p:cNvSpPr>
            <a:spLocks noGrp="1"/>
          </p:cNvSpPr>
          <p:nvPr>
            <p:ph type="dt" idx="1"/>
          </p:nvPr>
        </p:nvSpPr>
        <p:spPr/>
        <p:txBody>
          <a:bodyPr/>
          <a:lstStyle/>
          <a:p>
            <a:fld id="{AD73FA9E-13CA-4D34-8989-6ECB15E9C63C}" type="datetime1">
              <a:rPr lang="en-US" smtClean="0"/>
              <a:t>1/11/23</a:t>
            </a:fld>
            <a:endParaRPr lang="en-US" dirty="0"/>
          </a:p>
        </p:txBody>
      </p:sp>
      <p:sp>
        <p:nvSpPr>
          <p:cNvPr id="3" name="Slide Number Placeholder 2">
            <a:extLst>
              <a:ext uri="{FF2B5EF4-FFF2-40B4-BE49-F238E27FC236}">
                <a16:creationId xmlns:a16="http://schemas.microsoft.com/office/drawing/2014/main" id="{443FC0BF-CAE0-4B51-8F1E-9B5363F392EB}"/>
              </a:ext>
            </a:extLst>
          </p:cNvPr>
          <p:cNvSpPr>
            <a:spLocks noGrp="1"/>
          </p:cNvSpPr>
          <p:nvPr>
            <p:ph type="sldNum" sz="quarter" idx="5"/>
          </p:nvPr>
        </p:nvSpPr>
        <p:spPr/>
        <p:txBody>
          <a:bodyPr/>
          <a:lstStyle/>
          <a:p>
            <a:fld id="{78ADB214-F42C-4297-A187-8792AE2D2F13}" type="slidenum">
              <a:rPr lang="en-US" smtClean="0"/>
              <a:pPr/>
              <a:t>9</a:t>
            </a:fld>
            <a:endParaRPr lang="en-US" dirty="0"/>
          </a:p>
        </p:txBody>
      </p:sp>
    </p:spTree>
    <p:extLst>
      <p:ext uri="{BB962C8B-B14F-4D97-AF65-F5344CB8AC3E}">
        <p14:creationId xmlns:p14="http://schemas.microsoft.com/office/powerpoint/2010/main" val="223779514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Master" Target="../slideMasters/slideMaster1.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10.png"/><Relationship Id="rId7"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3.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 Id="rId9"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4.xml"/><Relationship Id="rId5" Type="http://schemas.openxmlformats.org/officeDocument/2006/relationships/image" Target="../media/image5.png"/><Relationship Id="rId4" Type="http://schemas.openxmlformats.org/officeDocument/2006/relationships/image" Target="../media/image2.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15.xml"/><Relationship Id="rId5" Type="http://schemas.openxmlformats.org/officeDocument/2006/relationships/image" Target="../media/image5.png"/><Relationship Id="rId4" Type="http://schemas.openxmlformats.org/officeDocument/2006/relationships/image" Target="../media/image7.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16.xml"/><Relationship Id="rId5" Type="http://schemas.openxmlformats.org/officeDocument/2006/relationships/image" Target="../media/image5.png"/><Relationship Id="rId4" Type="http://schemas.openxmlformats.org/officeDocument/2006/relationships/image" Target="../media/image9.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7.xml"/><Relationship Id="rId5" Type="http://schemas.openxmlformats.org/officeDocument/2006/relationships/image" Target="../media/image5.png"/><Relationship Id="rId4" Type="http://schemas.openxmlformats.org/officeDocument/2006/relationships/image" Target="../media/image2.svg"/></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4.xml"/><Relationship Id="rId5" Type="http://schemas.openxmlformats.org/officeDocument/2006/relationships/image" Target="../media/image5.png"/><Relationship Id="rId4" Type="http://schemas.openxmlformats.org/officeDocument/2006/relationships/image" Target="../media/image2.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1.xml"/><Relationship Id="rId1" Type="http://schemas.openxmlformats.org/officeDocument/2006/relationships/tags" Target="../tags/tag5.xml"/><Relationship Id="rId5" Type="http://schemas.openxmlformats.org/officeDocument/2006/relationships/image" Target="../media/image5.png"/><Relationship Id="rId4" Type="http://schemas.openxmlformats.org/officeDocument/2006/relationships/image" Target="../media/image7.sv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6.xml"/><Relationship Id="rId5" Type="http://schemas.openxmlformats.org/officeDocument/2006/relationships/image" Target="../media/image5.png"/><Relationship Id="rId4" Type="http://schemas.openxmlformats.org/officeDocument/2006/relationships/image" Target="../media/image9.svg"/></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10.png"/><Relationship Id="rId7"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8.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 Id="rId9"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10.png"/><Relationship Id="rId7"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1.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 Id="rId9"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heme Orange">
    <p:bg>
      <p:bgPr>
        <a:gradFill>
          <a:gsLst>
            <a:gs pos="0">
              <a:srgbClr val="FCB424"/>
            </a:gs>
            <a:gs pos="80000">
              <a:srgbClr val="EF7A34"/>
            </a:gs>
          </a:gsLst>
          <a:path path="circle">
            <a:fillToRect l="100000" b="100000"/>
          </a:path>
        </a:gradFill>
        <a:effectLst/>
      </p:bgPr>
    </p:bg>
    <p:spTree>
      <p:nvGrpSpPr>
        <p:cNvPr id="1" name=""/>
        <p:cNvGrpSpPr/>
        <p:nvPr/>
      </p:nvGrpSpPr>
      <p:grpSpPr>
        <a:xfrm>
          <a:off x="0" y="0"/>
          <a:ext cx="0" cy="0"/>
          <a:chOff x="0" y="0"/>
          <a:chExt cx="0" cy="0"/>
        </a:xfrm>
      </p:grpSpPr>
      <p:pic>
        <p:nvPicPr>
          <p:cNvPr id="4" name="Original Pic" hidden="1">
            <a:extLst>
              <a:ext uri="{FF2B5EF4-FFF2-40B4-BE49-F238E27FC236}">
                <a16:creationId xmlns:a16="http://schemas.microsoft.com/office/drawing/2014/main" id="{6CCDEB53-AD79-49BA-A077-9D66AD93ACEB}"/>
              </a:ext>
            </a:extLst>
          </p:cNvPr>
          <p:cNvPicPr>
            <a:picLocks noChangeAspect="1"/>
          </p:cNvPicPr>
          <p:nvPr userDrawn="1"/>
        </p:nvPicPr>
        <p:blipFill>
          <a:blip r:embed="rId3"/>
          <a:srcRect/>
          <a:stretch/>
        </p:blipFill>
        <p:spPr>
          <a:xfrm>
            <a:off x="0" y="0"/>
            <a:ext cx="12192000" cy="6858000"/>
          </a:xfrm>
          <a:prstGeom prst="rect">
            <a:avLst/>
          </a:prstGeom>
        </p:spPr>
      </p:pic>
      <p:pic>
        <p:nvPicPr>
          <p:cNvPr id="6" name="Circle 1">
            <a:extLst>
              <a:ext uri="{FF2B5EF4-FFF2-40B4-BE49-F238E27FC236}">
                <a16:creationId xmlns:a16="http://schemas.microsoft.com/office/drawing/2014/main" id="{53C481EB-84E1-4D5D-87F9-1AB7BB9E52B8}"/>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6F50334D-7C16-4893-A7DD-3746BA15286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4646" b="41212"/>
          <a:stretch/>
        </p:blipFill>
        <p:spPr>
          <a:xfrm>
            <a:off x="4998720" y="2423160"/>
            <a:ext cx="7193280" cy="4434840"/>
          </a:xfrm>
          <a:prstGeom prst="rect">
            <a:avLst/>
          </a:prstGeom>
        </p:spPr>
      </p:pic>
      <p:pic>
        <p:nvPicPr>
          <p:cNvPr id="10" name="Circle 3">
            <a:extLst>
              <a:ext uri="{FF2B5EF4-FFF2-40B4-BE49-F238E27FC236}">
                <a16:creationId xmlns:a16="http://schemas.microsoft.com/office/drawing/2014/main" id="{2B370DA1-B697-485E-B1D2-4D5D368BD95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055" b="4167"/>
          <a:stretch/>
        </p:blipFill>
        <p:spPr>
          <a:xfrm>
            <a:off x="8572500" y="1600200"/>
            <a:ext cx="3617976" cy="5257800"/>
          </a:xfrm>
          <a:prstGeom prst="rect">
            <a:avLst/>
          </a:prstGeom>
        </p:spPr>
      </p:pic>
      <p:pic>
        <p:nvPicPr>
          <p:cNvPr id="11" name="Circle 4">
            <a:extLst>
              <a:ext uri="{FF2B5EF4-FFF2-40B4-BE49-F238E27FC236}">
                <a16:creationId xmlns:a16="http://schemas.microsoft.com/office/drawing/2014/main" id="{FE719E70-B8E8-4260-A82F-9F21688C43C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40555" t="37500"/>
          <a:stretch/>
        </p:blipFill>
        <p:spPr>
          <a:xfrm>
            <a:off x="0" y="0"/>
            <a:ext cx="3261360" cy="3429000"/>
          </a:xfrm>
          <a:prstGeom prst="rect">
            <a:avLst/>
          </a:prstGeom>
        </p:spPr>
      </p:pic>
      <p:pic>
        <p:nvPicPr>
          <p:cNvPr id="12" name="Circle 5">
            <a:extLst>
              <a:ext uri="{FF2B5EF4-FFF2-40B4-BE49-F238E27FC236}">
                <a16:creationId xmlns:a16="http://schemas.microsoft.com/office/drawing/2014/main" id="{06742F21-6CCC-43B6-9409-0D0EBFB67A2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61509"/>
          <a:stretch/>
        </p:blipFill>
        <p:spPr>
          <a:xfrm>
            <a:off x="685800" y="0"/>
            <a:ext cx="4038600" cy="1554480"/>
          </a:xfrm>
          <a:prstGeom prst="rect">
            <a:avLst/>
          </a:prstGeom>
        </p:spPr>
      </p:pic>
      <p:pic>
        <p:nvPicPr>
          <p:cNvPr id="8" name="Discover Logo" descr="A picture containing logo&#10;&#10;Description automatically generated">
            <a:extLst>
              <a:ext uri="{FF2B5EF4-FFF2-40B4-BE49-F238E27FC236}">
                <a16:creationId xmlns:a16="http://schemas.microsoft.com/office/drawing/2014/main" id="{3CACCECD-24A8-4B3C-A62D-2A6AE3C8DC45}"/>
              </a:ext>
            </a:extLst>
          </p:cNvPr>
          <p:cNvPicPr>
            <a:picLocks noChangeAspect="1"/>
          </p:cNvPicPr>
          <p:nvPr userDrawn="1"/>
        </p:nvPicPr>
        <p:blipFill>
          <a:blip r:embed="rId6"/>
          <a:stretch>
            <a:fillRect/>
          </a:stretch>
        </p:blipFill>
        <p:spPr>
          <a:xfrm>
            <a:off x="3169920" y="2941320"/>
            <a:ext cx="5852160" cy="975360"/>
          </a:xfrm>
          <a:prstGeom prst="rect">
            <a:avLst/>
          </a:prstGeom>
        </p:spPr>
      </p:pic>
    </p:spTree>
    <p:custDataLst>
      <p:tags r:id="rId1"/>
    </p:custDataLst>
    <p:extLst>
      <p:ext uri="{BB962C8B-B14F-4D97-AF65-F5344CB8AC3E}">
        <p14:creationId xmlns:p14="http://schemas.microsoft.com/office/powerpoint/2010/main" val="9770974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50" fill="hold"/>
                                        <p:tgtEl>
                                          <p:spTgt spid="6"/>
                                        </p:tgtEl>
                                        <p:attrNameLst>
                                          <p:attrName>ppt_x</p:attrName>
                                        </p:attrNameLst>
                                      </p:cBhvr>
                                      <p:tavLst>
                                        <p:tav tm="0">
                                          <p:val>
                                            <p:strVal val="0-#ppt_w/2"/>
                                          </p:val>
                                        </p:tav>
                                        <p:tav tm="100000">
                                          <p:val>
                                            <p:strVal val="#ppt_x"/>
                                          </p:val>
                                        </p:tav>
                                      </p:tavLst>
                                    </p:anim>
                                    <p:anim calcmode="lin" valueType="num">
                                      <p:cBhvr additive="base">
                                        <p:cTn id="8" dur="12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25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750" fill="hold"/>
                                        <p:tgtEl>
                                          <p:spTgt spid="9"/>
                                        </p:tgtEl>
                                        <p:attrNameLst>
                                          <p:attrName>ppt_x</p:attrName>
                                        </p:attrNameLst>
                                      </p:cBhvr>
                                      <p:tavLst>
                                        <p:tav tm="0">
                                          <p:val>
                                            <p:strVal val="#ppt_x"/>
                                          </p:val>
                                        </p:tav>
                                        <p:tav tm="100000">
                                          <p:val>
                                            <p:strVal val="#ppt_x"/>
                                          </p:val>
                                        </p:tav>
                                      </p:tavLst>
                                    </p:anim>
                                    <p:anim calcmode="lin" valueType="num">
                                      <p:cBhvr additive="base">
                                        <p:cTn id="12" dur="75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750" fill="hold"/>
                                        <p:tgtEl>
                                          <p:spTgt spid="10"/>
                                        </p:tgtEl>
                                        <p:attrNameLst>
                                          <p:attrName>ppt_x</p:attrName>
                                        </p:attrNameLst>
                                      </p:cBhvr>
                                      <p:tavLst>
                                        <p:tav tm="0">
                                          <p:val>
                                            <p:strVal val="#ppt_x"/>
                                          </p:val>
                                        </p:tav>
                                        <p:tav tm="100000">
                                          <p:val>
                                            <p:strVal val="#ppt_x"/>
                                          </p:val>
                                        </p:tav>
                                      </p:tavLst>
                                    </p:anim>
                                    <p:anim calcmode="lin" valueType="num">
                                      <p:cBhvr additive="base">
                                        <p:cTn id="16" dur="750" fill="hold"/>
                                        <p:tgtEl>
                                          <p:spTgt spid="10"/>
                                        </p:tgtEl>
                                        <p:attrNameLst>
                                          <p:attrName>ppt_y</p:attrName>
                                        </p:attrNameLst>
                                      </p:cBhvr>
                                      <p:tavLst>
                                        <p:tav tm="0">
                                          <p:val>
                                            <p:strVal val="1+#ppt_h/2"/>
                                          </p:val>
                                        </p:tav>
                                        <p:tav tm="100000">
                                          <p:val>
                                            <p:strVal val="#ppt_y"/>
                                          </p:val>
                                        </p:tav>
                                      </p:tavLst>
                                    </p:anim>
                                  </p:childTnLst>
                                </p:cTn>
                              </p:par>
                              <p:par>
                                <p:cTn id="17" presetID="2" presetClass="entr" presetSubtype="1" decel="100000" fill="hold" nodeType="withEffect">
                                  <p:stCondLst>
                                    <p:cond delay="25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750" fill="hold"/>
                                        <p:tgtEl>
                                          <p:spTgt spid="11"/>
                                        </p:tgtEl>
                                        <p:attrNameLst>
                                          <p:attrName>ppt_x</p:attrName>
                                        </p:attrNameLst>
                                      </p:cBhvr>
                                      <p:tavLst>
                                        <p:tav tm="0">
                                          <p:val>
                                            <p:strVal val="#ppt_x"/>
                                          </p:val>
                                        </p:tav>
                                        <p:tav tm="100000">
                                          <p:val>
                                            <p:strVal val="#ppt_x"/>
                                          </p:val>
                                        </p:tav>
                                      </p:tavLst>
                                    </p:anim>
                                    <p:anim calcmode="lin" valueType="num">
                                      <p:cBhvr additive="base">
                                        <p:cTn id="20" dur="750" fill="hold"/>
                                        <p:tgtEl>
                                          <p:spTgt spid="11"/>
                                        </p:tgtEl>
                                        <p:attrNameLst>
                                          <p:attrName>ppt_y</p:attrName>
                                        </p:attrNameLst>
                                      </p:cBhvr>
                                      <p:tavLst>
                                        <p:tav tm="0">
                                          <p:val>
                                            <p:strVal val="0-#ppt_h/2"/>
                                          </p:val>
                                        </p:tav>
                                        <p:tav tm="100000">
                                          <p:val>
                                            <p:strVal val="#ppt_y"/>
                                          </p:val>
                                        </p:tav>
                                      </p:tavLst>
                                    </p:anim>
                                  </p:childTnLst>
                                </p:cTn>
                              </p:par>
                              <p:par>
                                <p:cTn id="21" presetID="2" presetClass="entr" presetSubtype="1" decel="100000" fill="hold" nodeType="withEffect">
                                  <p:stCondLst>
                                    <p:cond delay="500"/>
                                  </p:stCondLst>
                                  <p:childTnLst>
                                    <p:set>
                                      <p:cBhvr>
                                        <p:cTn id="22" dur="1" fill="hold">
                                          <p:stCondLst>
                                            <p:cond delay="0"/>
                                          </p:stCondLst>
                                        </p:cTn>
                                        <p:tgtEl>
                                          <p:spTgt spid="12"/>
                                        </p:tgtEl>
                                        <p:attrNameLst>
                                          <p:attrName>style.visibility</p:attrName>
                                        </p:attrNameLst>
                                      </p:cBhvr>
                                      <p:to>
                                        <p:strVal val="visible"/>
                                      </p:to>
                                    </p:set>
                                    <p:anim calcmode="lin" valueType="num">
                                      <p:cBhvr additive="base">
                                        <p:cTn id="23" dur="750" fill="hold"/>
                                        <p:tgtEl>
                                          <p:spTgt spid="12"/>
                                        </p:tgtEl>
                                        <p:attrNameLst>
                                          <p:attrName>ppt_x</p:attrName>
                                        </p:attrNameLst>
                                      </p:cBhvr>
                                      <p:tavLst>
                                        <p:tav tm="0">
                                          <p:val>
                                            <p:strVal val="#ppt_x"/>
                                          </p:val>
                                        </p:tav>
                                        <p:tav tm="100000">
                                          <p:val>
                                            <p:strVal val="#ppt_x"/>
                                          </p:val>
                                        </p:tav>
                                      </p:tavLst>
                                    </p:anim>
                                    <p:anim calcmode="lin" valueType="num">
                                      <p:cBhvr additive="base">
                                        <p:cTn id="24" dur="750" fill="hold"/>
                                        <p:tgtEl>
                                          <p:spTgt spid="1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132570552"/>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Blabk w/ GFX">
    <p:spTree>
      <p:nvGrpSpPr>
        <p:cNvPr id="1" name=""/>
        <p:cNvGrpSpPr/>
        <p:nvPr/>
      </p:nvGrpSpPr>
      <p:grpSpPr>
        <a:xfrm>
          <a:off x="0" y="0"/>
          <a:ext cx="0" cy="0"/>
          <a:chOff x="0" y="0"/>
          <a:chExt cx="0" cy="0"/>
        </a:xfrm>
      </p:grpSpPr>
      <p:pic>
        <p:nvPicPr>
          <p:cNvPr id="6" name="Circle 2">
            <a:extLst>
              <a:ext uri="{FF2B5EF4-FFF2-40B4-BE49-F238E27FC236}">
                <a16:creationId xmlns:a16="http://schemas.microsoft.com/office/drawing/2014/main" id="{42EB56E5-07A9-4583-B8A1-1388302DA31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15959" b="41212"/>
          <a:stretch/>
        </p:blipFill>
        <p:spPr>
          <a:xfrm>
            <a:off x="10747359" y="5847445"/>
            <a:ext cx="1444641" cy="1010554"/>
          </a:xfrm>
          <a:prstGeom prst="rect">
            <a:avLst/>
          </a:prstGeom>
        </p:spPr>
      </p:pic>
      <p:pic>
        <p:nvPicPr>
          <p:cNvPr id="7" name="Circle 3">
            <a:extLst>
              <a:ext uri="{FF2B5EF4-FFF2-40B4-BE49-F238E27FC236}">
                <a16:creationId xmlns:a16="http://schemas.microsoft.com/office/drawing/2014/main" id="{2F5AA2EC-43FB-4E2B-BEE3-0A2B099AF692}"/>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r="46316" b="4167"/>
          <a:stretch/>
        </p:blipFill>
        <p:spPr>
          <a:xfrm>
            <a:off x="11469680" y="5568540"/>
            <a:ext cx="722321" cy="1289459"/>
          </a:xfrm>
          <a:prstGeom prst="rect">
            <a:avLst/>
          </a:prstGeom>
        </p:spPr>
      </p:pic>
      <p:pic>
        <p:nvPicPr>
          <p:cNvPr id="8" name="Circle 4">
            <a:extLst>
              <a:ext uri="{FF2B5EF4-FFF2-40B4-BE49-F238E27FC236}">
                <a16:creationId xmlns:a16="http://schemas.microsoft.com/office/drawing/2014/main" id="{CC786D2F-7518-43F0-A5D3-E1681EA34BE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55529" t="37500"/>
          <a:stretch/>
        </p:blipFill>
        <p:spPr>
          <a:xfrm flipV="1">
            <a:off x="0" y="5568540"/>
            <a:ext cx="917485" cy="1289459"/>
          </a:xfrm>
          <a:prstGeom prst="rect">
            <a:avLst/>
          </a:prstGeom>
        </p:spPr>
      </p:pic>
      <p:pic>
        <p:nvPicPr>
          <p:cNvPr id="9" name="Circle 5">
            <a:extLst>
              <a:ext uri="{FF2B5EF4-FFF2-40B4-BE49-F238E27FC236}">
                <a16:creationId xmlns:a16="http://schemas.microsoft.com/office/drawing/2014/main" id="{CDAA2BE9-1770-4899-974D-CEF6F2513B7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t="61509"/>
          <a:stretch/>
        </p:blipFill>
        <p:spPr>
          <a:xfrm flipV="1">
            <a:off x="0" y="6247939"/>
            <a:ext cx="1584960" cy="610060"/>
          </a:xfrm>
          <a:prstGeom prst="rect">
            <a:avLst/>
          </a:prstGeom>
        </p:spPr>
      </p:pic>
      <p:grpSp>
        <p:nvGrpSpPr>
          <p:cNvPr id="10" name="Group 9">
            <a:extLst>
              <a:ext uri="{FF2B5EF4-FFF2-40B4-BE49-F238E27FC236}">
                <a16:creationId xmlns:a16="http://schemas.microsoft.com/office/drawing/2014/main" id="{28E5690D-501D-4139-AB31-D6FA14F9FC49}"/>
              </a:ext>
            </a:extLst>
          </p:cNvPr>
          <p:cNvGrpSpPr/>
          <p:nvPr userDrawn="1"/>
        </p:nvGrpSpPr>
        <p:grpSpPr>
          <a:xfrm>
            <a:off x="0" y="0"/>
            <a:ext cx="12192000" cy="594360"/>
            <a:chOff x="0" y="0"/>
            <a:chExt cx="12192000" cy="594360"/>
          </a:xfrm>
        </p:grpSpPr>
        <p:sp>
          <p:nvSpPr>
            <p:cNvPr id="11" name="TopBar Shdw">
              <a:extLst>
                <a:ext uri="{FF2B5EF4-FFF2-40B4-BE49-F238E27FC236}">
                  <a16:creationId xmlns:a16="http://schemas.microsoft.com/office/drawing/2014/main" id="{A80601D5-86F0-4DD5-907A-027C24FEA3DE}"/>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range Fill">
              <a:extLst>
                <a:ext uri="{FF2B5EF4-FFF2-40B4-BE49-F238E27FC236}">
                  <a16:creationId xmlns:a16="http://schemas.microsoft.com/office/drawing/2014/main" id="{A2802A00-8783-4D5C-AE6D-90572BCA2CB6}"/>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13" name="Circle 1">
              <a:extLst>
                <a:ext uri="{FF2B5EF4-FFF2-40B4-BE49-F238E27FC236}">
                  <a16:creationId xmlns:a16="http://schemas.microsoft.com/office/drawing/2014/main" id="{EB3A1D82-A12B-4FCA-ADF1-95851DE65557}"/>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9192" b="85794"/>
            <a:stretch/>
          </p:blipFill>
          <p:spPr>
            <a:xfrm>
              <a:off x="0" y="0"/>
              <a:ext cx="10942320" cy="548640"/>
            </a:xfrm>
            <a:prstGeom prst="rect">
              <a:avLst/>
            </a:prstGeom>
          </p:spPr>
        </p:pic>
        <p:pic>
          <p:nvPicPr>
            <p:cNvPr id="14" name="Circle 4">
              <a:extLst>
                <a:ext uri="{FF2B5EF4-FFF2-40B4-BE49-F238E27FC236}">
                  <a16:creationId xmlns:a16="http://schemas.microsoft.com/office/drawing/2014/main" id="{F03E68C1-571B-4E29-8C55-7A51F5C97CBA}"/>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40555" t="37500" b="52500"/>
            <a:stretch/>
          </p:blipFill>
          <p:spPr>
            <a:xfrm>
              <a:off x="0" y="0"/>
              <a:ext cx="3261360" cy="548640"/>
            </a:xfrm>
            <a:prstGeom prst="rect">
              <a:avLst/>
            </a:prstGeom>
          </p:spPr>
        </p:pic>
        <p:pic>
          <p:nvPicPr>
            <p:cNvPr id="15" name="Circle 5">
              <a:extLst>
                <a:ext uri="{FF2B5EF4-FFF2-40B4-BE49-F238E27FC236}">
                  <a16:creationId xmlns:a16="http://schemas.microsoft.com/office/drawing/2014/main" id="{0DB5086E-FCB2-4515-945E-9A99E770D988}"/>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61509" b="24906"/>
            <a:stretch/>
          </p:blipFill>
          <p:spPr>
            <a:xfrm>
              <a:off x="685800" y="0"/>
              <a:ext cx="4038600" cy="548640"/>
            </a:xfrm>
            <a:prstGeom prst="rect">
              <a:avLst/>
            </a:prstGeom>
          </p:spPr>
        </p:pic>
        <p:pic>
          <p:nvPicPr>
            <p:cNvPr id="16" name="Picture 15" descr="A picture containing logo&#10;&#10;Description automatically generated">
              <a:extLst>
                <a:ext uri="{FF2B5EF4-FFF2-40B4-BE49-F238E27FC236}">
                  <a16:creationId xmlns:a16="http://schemas.microsoft.com/office/drawing/2014/main" id="{B92865FA-F5DD-4487-A0C8-85C9775DA52B}"/>
                </a:ext>
              </a:extLst>
            </p:cNvPr>
            <p:cNvPicPr>
              <a:picLocks noChangeAspect="1"/>
            </p:cNvPicPr>
            <p:nvPr userDrawn="1"/>
          </p:nvPicPr>
          <p:blipFill>
            <a:blip r:embed="rId9"/>
            <a:stretch>
              <a:fillRect/>
            </a:stretch>
          </p:blipFill>
          <p:spPr>
            <a:xfrm>
              <a:off x="335280" y="182880"/>
              <a:ext cx="1097280" cy="182880"/>
            </a:xfrm>
            <a:prstGeom prst="rect">
              <a:avLst/>
            </a:prstGeom>
          </p:spPr>
        </p:pic>
      </p:grpSp>
      <p:sp>
        <p:nvSpPr>
          <p:cNvPr id="21" name="TextBox 20">
            <a:extLst>
              <a:ext uri="{FF2B5EF4-FFF2-40B4-BE49-F238E27FC236}">
                <a16:creationId xmlns:a16="http://schemas.microsoft.com/office/drawing/2014/main" id="{F368E362-171E-4A61-AADE-BA3EE91C1C0D}"/>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2" name="TextBox 21">
            <a:extLst>
              <a:ext uri="{FF2B5EF4-FFF2-40B4-BE49-F238E27FC236}">
                <a16:creationId xmlns:a16="http://schemas.microsoft.com/office/drawing/2014/main" id="{61CF3331-BF7B-4B79-81FC-9EDA549F42E0}"/>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3800108561"/>
      </p:ext>
    </p:extLst>
  </p:cSld>
  <p:clrMapOvr>
    <a:masterClrMapping/>
  </p:clrMapOvr>
  <p:transition>
    <p:fade/>
  </p:transition>
  <p:extLst>
    <p:ext uri="{DCECCB84-F9BA-43D5-87BE-67443E8EF086}">
      <p15:sldGuideLst xmlns:p15="http://schemas.microsoft.com/office/powerpoint/2012/main">
        <p15:guide id="1" pos="211">
          <p15:clr>
            <a:srgbClr val="FBAE40"/>
          </p15:clr>
        </p15:guide>
        <p15:guide id="2" pos="7469">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Orange">
    <p:bg>
      <p:bgPr>
        <a:gradFill>
          <a:gsLst>
            <a:gs pos="0">
              <a:srgbClr val="FCB424"/>
            </a:gs>
            <a:gs pos="80000">
              <a:srgbClr val="EF7A34"/>
            </a:gs>
          </a:gsLst>
          <a:path path="circle">
            <a:fillToRect l="100000" b="100000"/>
          </a:path>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5284E45D-D953-49CA-BD12-FBA407E7484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3AD2EBC6-66D5-48D6-88F5-5753A1B2419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2" name="Circle 3">
            <a:extLst>
              <a:ext uri="{FF2B5EF4-FFF2-40B4-BE49-F238E27FC236}">
                <a16:creationId xmlns:a16="http://schemas.microsoft.com/office/drawing/2014/main" id="{C4702A37-AE61-4516-8697-964512427659}"/>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05BEEFCE-2527-4BF0-BF4D-9571D933D4A6}"/>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8ABEB82D-FAC8-4E93-A810-F06E093D46A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4360"/>
            <a:ext cx="9143682" cy="5303520"/>
          </a:xfrm>
        </p:spPr>
        <p:txBody>
          <a:bodyPr tIns="91440" bIns="91440" anchor="ctr" anchorCtr="1"/>
          <a:lstStyle>
            <a:lvl1pPr algn="l">
              <a:defRPr sz="4200">
                <a:solidFill>
                  <a:schemeClr val="bg1"/>
                </a:solidFill>
              </a:defRPr>
            </a:lvl1pPr>
          </a:lstStyle>
          <a:p>
            <a:r>
              <a:rPr lang="en-GB"/>
              <a:t>Click to edit Master title style</a:t>
            </a:r>
            <a:endParaRPr lang="en-US" dirty="0"/>
          </a:p>
        </p:txBody>
      </p:sp>
      <p:sp>
        <p:nvSpPr>
          <p:cNvPr id="8" name="Rectangle 7">
            <a:extLst>
              <a:ext uri="{FF2B5EF4-FFF2-40B4-BE49-F238E27FC236}">
                <a16:creationId xmlns:a16="http://schemas.microsoft.com/office/drawing/2014/main" id="{2FBAFEE0-AFBA-479B-8F09-B77E2DF359F1}"/>
              </a:ext>
            </a:extLst>
          </p:cNvPr>
          <p:cNvSpPr/>
          <p:nvPr userDrawn="1"/>
        </p:nvSpPr>
        <p:spPr>
          <a:xfrm>
            <a:off x="0" y="626364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94DAB0C-3981-4807-A2C8-5978941437E9}"/>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C1CC8265-7C4C-4164-BE09-BEDD6EACFE70}"/>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9" name="TextBox 18">
            <a:extLst>
              <a:ext uri="{FF2B5EF4-FFF2-40B4-BE49-F238E27FC236}">
                <a16:creationId xmlns:a16="http://schemas.microsoft.com/office/drawing/2014/main" id="{FDBBCE4B-CFEB-4D59-8FFA-38451CEC993A}"/>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0" name="TextBox 19">
            <a:extLst>
              <a:ext uri="{FF2B5EF4-FFF2-40B4-BE49-F238E27FC236}">
                <a16:creationId xmlns:a16="http://schemas.microsoft.com/office/drawing/2014/main" id="{4A40D502-889B-467A-8181-E86CF1525D1F}"/>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453867421"/>
      </p:ext>
    </p:extLst>
  </p:cSld>
  <p:clrMapOvr>
    <a:masterClrMapping/>
  </p:clrMapOvr>
  <p:transition>
    <p:fade/>
  </p:transition>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ivider Navy">
    <p:bg>
      <p:bgPr>
        <a:gradFill>
          <a:gsLst>
            <a:gs pos="0">
              <a:schemeClr val="tx2">
                <a:lumMod val="75000"/>
                <a:lumOff val="25000"/>
              </a:schemeClr>
            </a:gs>
            <a:gs pos="80000">
              <a:schemeClr val="tx2">
                <a:lumMod val="90000"/>
                <a:lumOff val="10000"/>
              </a:schemeClr>
            </a:gs>
          </a:gsLst>
          <a:path path="circle">
            <a:fillToRect l="100000" b="100000"/>
          </a:path>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A1C0BDF5-BCBB-48BF-988D-345ED2FE19C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8" name="Circle 2">
            <a:extLst>
              <a:ext uri="{FF2B5EF4-FFF2-40B4-BE49-F238E27FC236}">
                <a16:creationId xmlns:a16="http://schemas.microsoft.com/office/drawing/2014/main" id="{005B2E41-F335-4EE4-B520-C793433F61F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9" name="Circle 3">
            <a:extLst>
              <a:ext uri="{FF2B5EF4-FFF2-40B4-BE49-F238E27FC236}">
                <a16:creationId xmlns:a16="http://schemas.microsoft.com/office/drawing/2014/main" id="{73BFFC3A-E2B9-4DC4-A9EE-251FA7078C17}"/>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556E5C58-7A83-457B-9534-01C42A7B45E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4705CFC6-B37C-402E-B8CF-587B8431123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5"/>
            <a:ext cx="9143682" cy="5303520"/>
          </a:xfrm>
        </p:spPr>
        <p:txBody>
          <a:bodyPr tIns="91440" bIns="91440" anchor="ctr" anchorCtr="1"/>
          <a:lstStyle>
            <a:lvl1pPr algn="l">
              <a:defRPr sz="4200">
                <a:solidFill>
                  <a:schemeClr val="bg1"/>
                </a:solidFill>
              </a:defRPr>
            </a:lvl1pPr>
          </a:lstStyle>
          <a:p>
            <a:r>
              <a:rPr lang="en-GB"/>
              <a:t>Click to edit Master title style</a:t>
            </a:r>
            <a:endParaRPr lang="en-US" dirty="0"/>
          </a:p>
        </p:txBody>
      </p:sp>
      <p:sp>
        <p:nvSpPr>
          <p:cNvPr id="10" name="Rectangle 9">
            <a:extLst>
              <a:ext uri="{FF2B5EF4-FFF2-40B4-BE49-F238E27FC236}">
                <a16:creationId xmlns:a16="http://schemas.microsoft.com/office/drawing/2014/main" id="{17881DC4-4669-46C4-937B-091CFD39DC6C}"/>
              </a:ext>
            </a:extLst>
          </p:cNvPr>
          <p:cNvSpPr/>
          <p:nvPr userDrawn="1"/>
        </p:nvSpPr>
        <p:spPr>
          <a:xfrm>
            <a:off x="0" y="6263640"/>
            <a:ext cx="12192000" cy="594360"/>
          </a:xfrm>
          <a:prstGeom prst="rect">
            <a:avLst/>
          </a:prstGeom>
          <a:solidFill>
            <a:schemeClr val="tx2">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1" name="Rectangle 10">
            <a:extLst>
              <a:ext uri="{FF2B5EF4-FFF2-40B4-BE49-F238E27FC236}">
                <a16:creationId xmlns:a16="http://schemas.microsoft.com/office/drawing/2014/main" id="{757301BF-2C2B-49CB-B420-F3AAEE744A49}"/>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D3D024BA-0B33-4C8D-B1D6-A256A899EB64}"/>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9" name="TextBox 18">
            <a:extLst>
              <a:ext uri="{FF2B5EF4-FFF2-40B4-BE49-F238E27FC236}">
                <a16:creationId xmlns:a16="http://schemas.microsoft.com/office/drawing/2014/main" id="{3B16A4FE-BFED-4BF0-A362-CD89F5B1610A}"/>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0" name="TextBox 19">
            <a:extLst>
              <a:ext uri="{FF2B5EF4-FFF2-40B4-BE49-F238E27FC236}">
                <a16:creationId xmlns:a16="http://schemas.microsoft.com/office/drawing/2014/main" id="{66B052B7-1AFF-49EB-9C72-FAF759BE1AB4}"/>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990920242"/>
      </p:ext>
    </p:extLst>
  </p:cSld>
  <p:clrMapOvr>
    <a:masterClrMapping/>
  </p:clrMapOvr>
  <p:transition>
    <p:fade/>
  </p:transition>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Divider Lt Gray">
    <p:bg>
      <p:bgPr>
        <a:gradFill>
          <a:gsLst>
            <a:gs pos="0">
              <a:schemeClr val="bg2">
                <a:lumMod val="60000"/>
                <a:lumOff val="40000"/>
              </a:schemeClr>
            </a:gs>
            <a:gs pos="80000">
              <a:schemeClr val="bg2"/>
            </a:gs>
          </a:gsLst>
          <a:path path="circle">
            <a:fillToRect l="100000" b="100000"/>
          </a:path>
        </a:gradFill>
        <a:effectLst/>
      </p:bgPr>
    </p:bg>
    <p:spTree>
      <p:nvGrpSpPr>
        <p:cNvPr id="1" name=""/>
        <p:cNvGrpSpPr/>
        <p:nvPr/>
      </p:nvGrpSpPr>
      <p:grpSpPr>
        <a:xfrm>
          <a:off x="0" y="0"/>
          <a:ext cx="0" cy="0"/>
          <a:chOff x="0" y="0"/>
          <a:chExt cx="0" cy="0"/>
        </a:xfrm>
      </p:grpSpPr>
      <p:pic>
        <p:nvPicPr>
          <p:cNvPr id="9" name="Circle 1">
            <a:extLst>
              <a:ext uri="{FF2B5EF4-FFF2-40B4-BE49-F238E27FC236}">
                <a16:creationId xmlns:a16="http://schemas.microsoft.com/office/drawing/2014/main" id="{B98CAB67-E615-4E14-8E78-45A5B291085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10" name="Circle 2">
            <a:extLst>
              <a:ext uri="{FF2B5EF4-FFF2-40B4-BE49-F238E27FC236}">
                <a16:creationId xmlns:a16="http://schemas.microsoft.com/office/drawing/2014/main" id="{31109005-C0E7-4BC0-BCFE-FF8E2EE3117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1" name="Circle 3">
            <a:extLst>
              <a:ext uri="{FF2B5EF4-FFF2-40B4-BE49-F238E27FC236}">
                <a16:creationId xmlns:a16="http://schemas.microsoft.com/office/drawing/2014/main" id="{04F904A0-3302-48F7-9783-D6C722EC3DF1}"/>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FCAF61E9-8CCA-4A89-89D4-1F98EA2FBA0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C2D17B5E-B975-434B-B75A-FA63D51C1E6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1524318" y="593725"/>
            <a:ext cx="9143682" cy="5303520"/>
          </a:xfrm>
        </p:spPr>
        <p:txBody>
          <a:bodyPr tIns="91440" bIns="91440" anchor="ctr" anchorCtr="1"/>
          <a:lstStyle>
            <a:lvl1pPr algn="l">
              <a:defRPr sz="4200">
                <a:solidFill>
                  <a:schemeClr val="tx2"/>
                </a:solidFill>
              </a:defRPr>
            </a:lvl1pPr>
          </a:lstStyle>
          <a:p>
            <a:r>
              <a:rPr lang="en-GB"/>
              <a:t>Click to edit Master title style</a:t>
            </a:r>
            <a:endParaRPr lang="en-US" dirty="0"/>
          </a:p>
        </p:txBody>
      </p:sp>
      <p:sp>
        <p:nvSpPr>
          <p:cNvPr id="7" name="Rectangle 6">
            <a:extLst>
              <a:ext uri="{FF2B5EF4-FFF2-40B4-BE49-F238E27FC236}">
                <a16:creationId xmlns:a16="http://schemas.microsoft.com/office/drawing/2014/main" id="{375A75BC-C709-4260-8343-497B4DBF2DAE}"/>
              </a:ext>
            </a:extLst>
          </p:cNvPr>
          <p:cNvSpPr/>
          <p:nvPr userDrawn="1"/>
        </p:nvSpPr>
        <p:spPr>
          <a:xfrm>
            <a:off x="0" y="6263640"/>
            <a:ext cx="12192000" cy="594360"/>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8" name="Rectangle 7">
            <a:extLst>
              <a:ext uri="{FF2B5EF4-FFF2-40B4-BE49-F238E27FC236}">
                <a16:creationId xmlns:a16="http://schemas.microsoft.com/office/drawing/2014/main" id="{1E910D65-3435-46DC-8A51-B8B474B953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F675864-98A9-463C-AEF1-82626DF0E13C}"/>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9" name="TextBox 18">
            <a:extLst>
              <a:ext uri="{FF2B5EF4-FFF2-40B4-BE49-F238E27FC236}">
                <a16:creationId xmlns:a16="http://schemas.microsoft.com/office/drawing/2014/main" id="{22F20136-60F9-4E95-B8B7-A6B391BEE859}"/>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0" name="TextBox 19">
            <a:extLst>
              <a:ext uri="{FF2B5EF4-FFF2-40B4-BE49-F238E27FC236}">
                <a16:creationId xmlns:a16="http://schemas.microsoft.com/office/drawing/2014/main" id="{513ADB97-822B-47E5-9E99-8AEA04FF8517}"/>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198402560"/>
      </p:ext>
    </p:extLst>
  </p:cSld>
  <p:clrMapOvr>
    <a:masterClrMapping/>
  </p:clrMapOvr>
  <p:transition>
    <p:fade/>
  </p:transition>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Photo Layout 1">
    <p:bg>
      <p:bgPr>
        <a:gradFill flip="none" rotWithShape="1">
          <a:gsLst>
            <a:gs pos="0">
              <a:srgbClr val="FCB424"/>
            </a:gs>
            <a:gs pos="80000">
              <a:srgbClr val="EF7A34"/>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EA02509E-3C4A-4046-A75B-DD212B64C14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CA678D74-D171-4BDA-B9E7-6D835B73D726}"/>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0" name="Circle 3">
            <a:extLst>
              <a:ext uri="{FF2B5EF4-FFF2-40B4-BE49-F238E27FC236}">
                <a16:creationId xmlns:a16="http://schemas.microsoft.com/office/drawing/2014/main" id="{D1405C83-6EEB-4BBC-BC38-1FDD5EC5AA0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1" name="Circle 4">
            <a:extLst>
              <a:ext uri="{FF2B5EF4-FFF2-40B4-BE49-F238E27FC236}">
                <a16:creationId xmlns:a16="http://schemas.microsoft.com/office/drawing/2014/main" id="{32195EB7-285D-4FA3-9B55-CC8120CB122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2" name="Circle 5">
            <a:extLst>
              <a:ext uri="{FF2B5EF4-FFF2-40B4-BE49-F238E27FC236}">
                <a16:creationId xmlns:a16="http://schemas.microsoft.com/office/drawing/2014/main" id="{027F7991-A094-400F-A0A8-2D02D0F9CD4A}"/>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13" name="Rectangle 12">
            <a:extLst>
              <a:ext uri="{FF2B5EF4-FFF2-40B4-BE49-F238E27FC236}">
                <a16:creationId xmlns:a16="http://schemas.microsoft.com/office/drawing/2014/main" id="{CB03B11A-9588-4325-A544-A554AF6025F5}"/>
              </a:ext>
            </a:extLst>
          </p:cNvPr>
          <p:cNvSpPr/>
          <p:nvPr userDrawn="1"/>
        </p:nvSpPr>
        <p:spPr>
          <a:xfrm>
            <a:off x="0" y="626364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342A9E1-B795-4572-B7B6-93A29AC704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AB31C68C-D280-44C1-AE74-4B169173A8FD}"/>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5" name="Picture Placeholder 4">
            <a:extLst>
              <a:ext uri="{FF2B5EF4-FFF2-40B4-BE49-F238E27FC236}">
                <a16:creationId xmlns:a16="http://schemas.microsoft.com/office/drawing/2014/main" id="{F53CA529-9053-48C2-B0C6-31AE875CBC9A}"/>
              </a:ext>
            </a:extLst>
          </p:cNvPr>
          <p:cNvSpPr>
            <a:spLocks noGrp="1" noChangeAspect="1"/>
          </p:cNvSpPr>
          <p:nvPr>
            <p:ph type="pic" sz="quarter" idx="10"/>
          </p:nvPr>
        </p:nvSpPr>
        <p:spPr>
          <a:xfrm>
            <a:off x="3169920" y="228600"/>
            <a:ext cx="5852160" cy="5852160"/>
          </a:xfrm>
          <a:prstGeom prst="ellipse">
            <a:avLst/>
          </a:prstGeom>
          <a:solidFill>
            <a:schemeClr val="bg2">
              <a:lumMod val="75000"/>
            </a:schemeClr>
          </a:solidFill>
          <a:ln w="50800">
            <a:solidFill>
              <a:schemeClr val="bg1"/>
            </a:solidFill>
          </a:ln>
        </p:spPr>
        <p:txBody>
          <a:bodyPr anchor="ctr" anchorCtr="0"/>
          <a:lstStyle>
            <a:lvl1pPr marL="0" indent="0" algn="ctr">
              <a:buNone/>
              <a:defRPr/>
            </a:lvl1pPr>
          </a:lstStyle>
          <a:p>
            <a:r>
              <a:rPr lang="en-GB"/>
              <a:t>Click icon to add picture</a:t>
            </a:r>
            <a:endParaRPr lang="en-US"/>
          </a:p>
        </p:txBody>
      </p:sp>
      <p:sp>
        <p:nvSpPr>
          <p:cNvPr id="20" name="TextBox 19">
            <a:extLst>
              <a:ext uri="{FF2B5EF4-FFF2-40B4-BE49-F238E27FC236}">
                <a16:creationId xmlns:a16="http://schemas.microsoft.com/office/drawing/2014/main" id="{6ADD19EF-5E18-47CB-B301-FAEF1E90B643}"/>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1" name="TextBox 20">
            <a:extLst>
              <a:ext uri="{FF2B5EF4-FFF2-40B4-BE49-F238E27FC236}">
                <a16:creationId xmlns:a16="http://schemas.microsoft.com/office/drawing/2014/main" id="{B8CF8BE4-98D4-403C-8D8A-F56FAE4253E2}"/>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2267384543"/>
      </p:ext>
    </p:extLst>
  </p:cSld>
  <p:clrMapOvr>
    <a:masterClrMapping/>
  </p:clrMapOvr>
  <p:transition>
    <p:fade/>
  </p:transition>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itle" preserve="1">
  <p:cSld name="Video">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BCD18-939C-4D8B-BF4D-BD4DF4142545}"/>
              </a:ext>
            </a:extLst>
          </p:cNvPr>
          <p:cNvSpPr>
            <a:spLocks noGrp="1"/>
          </p:cNvSpPr>
          <p:nvPr>
            <p:ph type="ctrTitle"/>
          </p:nvPr>
        </p:nvSpPr>
        <p:spPr>
          <a:xfrm>
            <a:off x="335280" y="593726"/>
            <a:ext cx="11521758" cy="2845116"/>
          </a:xfrm>
        </p:spPr>
        <p:txBody>
          <a:bodyPr anchor="b"/>
          <a:lstStyle>
            <a:lvl1pPr algn="ctr">
              <a:defRPr sz="4200" b="1">
                <a:solidFill>
                  <a:schemeClr val="tx1">
                    <a:lumMod val="65000"/>
                    <a:lumOff val="35000"/>
                  </a:schemeClr>
                </a:solidFill>
              </a:defRPr>
            </a:lvl1pPr>
          </a:lstStyle>
          <a:p>
            <a:r>
              <a:rPr lang="en-GB"/>
              <a:t>Click to edit Master title style</a:t>
            </a:r>
            <a:endParaRPr lang="en-US" dirty="0"/>
          </a:p>
        </p:txBody>
      </p:sp>
      <p:sp>
        <p:nvSpPr>
          <p:cNvPr id="3" name="Subtitle 2">
            <a:extLst>
              <a:ext uri="{FF2B5EF4-FFF2-40B4-BE49-F238E27FC236}">
                <a16:creationId xmlns:a16="http://schemas.microsoft.com/office/drawing/2014/main" id="{379D148E-BBA3-430D-B5DF-F5D8697005AE}"/>
              </a:ext>
            </a:extLst>
          </p:cNvPr>
          <p:cNvSpPr>
            <a:spLocks noGrp="1"/>
          </p:cNvSpPr>
          <p:nvPr>
            <p:ph type="subTitle" idx="1"/>
          </p:nvPr>
        </p:nvSpPr>
        <p:spPr>
          <a:xfrm>
            <a:off x="335280" y="3566159"/>
            <a:ext cx="11521758" cy="2971165"/>
          </a:xfrm>
        </p:spPr>
        <p:txBody>
          <a:bodyPr/>
          <a:lstStyle>
            <a:lvl1pPr marL="0" indent="0" algn="ctr">
              <a:buNone/>
              <a:defRPr sz="2400">
                <a:solidFill>
                  <a:schemeClr val="tx1">
                    <a:lumMod val="65000"/>
                    <a:lumOff val="3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Tree>
    <p:custDataLst>
      <p:tags r:id="rId1"/>
    </p:custDataLst>
    <p:extLst>
      <p:ext uri="{BB962C8B-B14F-4D97-AF65-F5344CB8AC3E}">
        <p14:creationId xmlns:p14="http://schemas.microsoft.com/office/powerpoint/2010/main" val="2429058761"/>
      </p:ext>
    </p:extLst>
  </p:cSld>
  <p:clrMapOvr>
    <a:masterClrMapping/>
  </p:clrMapOvr>
  <p:transition>
    <p:fade/>
  </p:transition>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Orange">
    <p:bg>
      <p:bgPr>
        <a:gradFill flip="none" rotWithShape="1">
          <a:gsLst>
            <a:gs pos="0">
              <a:srgbClr val="FCB424"/>
            </a:gs>
            <a:gs pos="80000">
              <a:srgbClr val="EF7A34"/>
            </a:gs>
          </a:gsLst>
          <a:path path="circle">
            <a:fillToRect l="100000" b="100000"/>
          </a:path>
          <a:tileRect t="-100000" r="-100000"/>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EA02509E-3C4A-4046-A75B-DD212B64C14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9" name="Circle 2">
            <a:extLst>
              <a:ext uri="{FF2B5EF4-FFF2-40B4-BE49-F238E27FC236}">
                <a16:creationId xmlns:a16="http://schemas.microsoft.com/office/drawing/2014/main" id="{CA678D74-D171-4BDA-B9E7-6D835B73D726}"/>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0" name="Circle 3">
            <a:extLst>
              <a:ext uri="{FF2B5EF4-FFF2-40B4-BE49-F238E27FC236}">
                <a16:creationId xmlns:a16="http://schemas.microsoft.com/office/drawing/2014/main" id="{D1405C83-6EEB-4BBC-BC38-1FDD5EC5AA0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1" name="Circle 4">
            <a:extLst>
              <a:ext uri="{FF2B5EF4-FFF2-40B4-BE49-F238E27FC236}">
                <a16:creationId xmlns:a16="http://schemas.microsoft.com/office/drawing/2014/main" id="{32195EB7-285D-4FA3-9B55-CC8120CB122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2" name="Circle 5">
            <a:extLst>
              <a:ext uri="{FF2B5EF4-FFF2-40B4-BE49-F238E27FC236}">
                <a16:creationId xmlns:a16="http://schemas.microsoft.com/office/drawing/2014/main" id="{027F7991-A094-400F-A0A8-2D02D0F9CD4A}"/>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3" name="Subtitle 2">
            <a:extLst>
              <a:ext uri="{FF2B5EF4-FFF2-40B4-BE49-F238E27FC236}">
                <a16:creationId xmlns:a16="http://schemas.microsoft.com/office/drawing/2014/main" id="{379D148E-BBA3-430D-B5DF-F5D8697005AE}"/>
              </a:ext>
            </a:extLst>
          </p:cNvPr>
          <p:cNvSpPr>
            <a:spLocks noGrp="1"/>
          </p:cNvSpPr>
          <p:nvPr>
            <p:ph type="subTitle" idx="1" hasCustomPrompt="1"/>
          </p:nvPr>
        </p:nvSpPr>
        <p:spPr>
          <a:xfrm>
            <a:off x="1386840" y="3429000"/>
            <a:ext cx="9418320" cy="822960"/>
          </a:xfrm>
          <a:noFill/>
          <a:ln>
            <a:noFill/>
          </a:ln>
        </p:spPr>
        <p:txBody>
          <a:bodyPr lIns="182880" tIns="91440" rIns="91440" bIns="91440" anchor="ctr" anchorCtr="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a:t>
            </a:r>
            <a:br>
              <a:rPr lang="en-US" dirty="0"/>
            </a:br>
            <a:r>
              <a:rPr lang="en-US" dirty="0"/>
              <a:t>Master subtitle style</a:t>
            </a:r>
          </a:p>
        </p:txBody>
      </p:sp>
      <p:sp>
        <p:nvSpPr>
          <p:cNvPr id="2" name="Title 1">
            <a:extLst>
              <a:ext uri="{FF2B5EF4-FFF2-40B4-BE49-F238E27FC236}">
                <a16:creationId xmlns:a16="http://schemas.microsoft.com/office/drawing/2014/main" id="{16DBCD18-939C-4D8B-BF4D-BD4DF4142545}"/>
              </a:ext>
            </a:extLst>
          </p:cNvPr>
          <p:cNvSpPr>
            <a:spLocks noGrp="1"/>
          </p:cNvSpPr>
          <p:nvPr>
            <p:ph type="ctrTitle" hasCustomPrompt="1"/>
          </p:nvPr>
        </p:nvSpPr>
        <p:spPr>
          <a:xfrm>
            <a:off x="1386840" y="1828800"/>
            <a:ext cx="9418320" cy="1600200"/>
          </a:xfrm>
          <a:noFill/>
          <a:ln w="38100">
            <a:noFill/>
          </a:ln>
        </p:spPr>
        <p:txBody>
          <a:bodyPr lIns="182880" tIns="91440" rIns="91440" bIns="0" anchor="ctr" anchorCtr="0"/>
          <a:lstStyle>
            <a:lvl1pPr algn="l">
              <a:defRPr sz="4200">
                <a:solidFill>
                  <a:schemeClr val="bg1"/>
                </a:solidFill>
              </a:defRPr>
            </a:lvl1pPr>
          </a:lstStyle>
          <a:p>
            <a:r>
              <a:rPr lang="en-US" dirty="0"/>
              <a:t>Click to edit</a:t>
            </a:r>
            <a:br>
              <a:rPr lang="en-US" dirty="0"/>
            </a:br>
            <a:r>
              <a:rPr lang="en-US" dirty="0"/>
              <a:t>Master title style</a:t>
            </a:r>
          </a:p>
        </p:txBody>
      </p:sp>
      <p:sp>
        <p:nvSpPr>
          <p:cNvPr id="13" name="Rectangle 12">
            <a:extLst>
              <a:ext uri="{FF2B5EF4-FFF2-40B4-BE49-F238E27FC236}">
                <a16:creationId xmlns:a16="http://schemas.microsoft.com/office/drawing/2014/main" id="{CB03B11A-9588-4325-A544-A554AF6025F5}"/>
              </a:ext>
            </a:extLst>
          </p:cNvPr>
          <p:cNvSpPr/>
          <p:nvPr userDrawn="1"/>
        </p:nvSpPr>
        <p:spPr>
          <a:xfrm>
            <a:off x="0" y="626364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342A9E1-B795-4572-B7B6-93A29AC704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AB31C68C-D280-44C1-AE74-4B169173A8FD}"/>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20" name="TextBox 19">
            <a:extLst>
              <a:ext uri="{FF2B5EF4-FFF2-40B4-BE49-F238E27FC236}">
                <a16:creationId xmlns:a16="http://schemas.microsoft.com/office/drawing/2014/main" id="{0C396C9D-CCBE-453D-B6D0-2F4EFCC8DFA3}"/>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1" name="TextBox 20">
            <a:extLst>
              <a:ext uri="{FF2B5EF4-FFF2-40B4-BE49-F238E27FC236}">
                <a16:creationId xmlns:a16="http://schemas.microsoft.com/office/drawing/2014/main" id="{0F20E7F3-427B-46B2-B58C-2521FA9D8FAA}"/>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83023572"/>
      </p:ext>
    </p:extLst>
  </p:cSld>
  <p:clrMapOvr>
    <a:masterClrMapping/>
  </p:clrMapOvr>
  <p:transition>
    <p:fade/>
  </p:transition>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Navy">
    <p:bg>
      <p:bgPr>
        <a:gradFill>
          <a:gsLst>
            <a:gs pos="0">
              <a:schemeClr val="tx2">
                <a:lumMod val="75000"/>
                <a:lumOff val="25000"/>
              </a:schemeClr>
            </a:gs>
            <a:gs pos="80000">
              <a:schemeClr val="tx2">
                <a:lumMod val="90000"/>
                <a:lumOff val="10000"/>
              </a:schemeClr>
            </a:gs>
          </a:gsLst>
          <a:path path="circle">
            <a:fillToRect l="100000" b="100000"/>
          </a:path>
        </a:gradFill>
        <a:effectLst/>
      </p:bgPr>
    </p:bg>
    <p:spTree>
      <p:nvGrpSpPr>
        <p:cNvPr id="1" name=""/>
        <p:cNvGrpSpPr/>
        <p:nvPr/>
      </p:nvGrpSpPr>
      <p:grpSpPr>
        <a:xfrm>
          <a:off x="0" y="0"/>
          <a:ext cx="0" cy="0"/>
          <a:chOff x="0" y="0"/>
          <a:chExt cx="0" cy="0"/>
        </a:xfrm>
      </p:grpSpPr>
      <p:pic>
        <p:nvPicPr>
          <p:cNvPr id="7" name="Circle 1">
            <a:extLst>
              <a:ext uri="{FF2B5EF4-FFF2-40B4-BE49-F238E27FC236}">
                <a16:creationId xmlns:a16="http://schemas.microsoft.com/office/drawing/2014/main" id="{A1C0BDF5-BCBB-48BF-988D-345ED2FE19C5}"/>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8" name="Circle 2">
            <a:extLst>
              <a:ext uri="{FF2B5EF4-FFF2-40B4-BE49-F238E27FC236}">
                <a16:creationId xmlns:a16="http://schemas.microsoft.com/office/drawing/2014/main" id="{005B2E41-F335-4EE4-B520-C793433F61F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9" name="Circle 3">
            <a:extLst>
              <a:ext uri="{FF2B5EF4-FFF2-40B4-BE49-F238E27FC236}">
                <a16:creationId xmlns:a16="http://schemas.microsoft.com/office/drawing/2014/main" id="{73BFFC3A-E2B9-4DC4-A9EE-251FA7078C17}"/>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556E5C58-7A83-457B-9534-01C42A7B45E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4705CFC6-B37C-402E-B8CF-587B84311238}"/>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15" name="Subtitle 2">
            <a:extLst>
              <a:ext uri="{FF2B5EF4-FFF2-40B4-BE49-F238E27FC236}">
                <a16:creationId xmlns:a16="http://schemas.microsoft.com/office/drawing/2014/main" id="{E8F5C6C9-8BA7-45E3-B552-1AC12769B41A}"/>
              </a:ext>
            </a:extLst>
          </p:cNvPr>
          <p:cNvSpPr>
            <a:spLocks noGrp="1"/>
          </p:cNvSpPr>
          <p:nvPr>
            <p:ph type="subTitle" idx="1" hasCustomPrompt="1"/>
          </p:nvPr>
        </p:nvSpPr>
        <p:spPr>
          <a:xfrm>
            <a:off x="1386840" y="3429000"/>
            <a:ext cx="9418320" cy="822960"/>
          </a:xfrm>
          <a:noFill/>
          <a:ln>
            <a:noFill/>
          </a:ln>
        </p:spPr>
        <p:txBody>
          <a:bodyPr lIns="182880" tIns="91440" rIns="91440" bIns="91440" anchor="ctr" anchorCtr="0"/>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a:t>
            </a:r>
            <a:br>
              <a:rPr lang="en-US" dirty="0"/>
            </a:br>
            <a:r>
              <a:rPr lang="en-US" dirty="0"/>
              <a:t>Master subtitle style</a:t>
            </a:r>
          </a:p>
        </p:txBody>
      </p:sp>
      <p:sp>
        <p:nvSpPr>
          <p:cNvPr id="16" name="Title 1">
            <a:extLst>
              <a:ext uri="{FF2B5EF4-FFF2-40B4-BE49-F238E27FC236}">
                <a16:creationId xmlns:a16="http://schemas.microsoft.com/office/drawing/2014/main" id="{599528C5-3F89-4A06-91BA-E42F3EAA0271}"/>
              </a:ext>
            </a:extLst>
          </p:cNvPr>
          <p:cNvSpPr>
            <a:spLocks noGrp="1"/>
          </p:cNvSpPr>
          <p:nvPr>
            <p:ph type="ctrTitle" hasCustomPrompt="1"/>
          </p:nvPr>
        </p:nvSpPr>
        <p:spPr>
          <a:xfrm>
            <a:off x="1386840" y="1828800"/>
            <a:ext cx="9418320" cy="1600200"/>
          </a:xfrm>
          <a:noFill/>
          <a:ln w="38100">
            <a:noFill/>
          </a:ln>
        </p:spPr>
        <p:txBody>
          <a:bodyPr lIns="182880" tIns="91440" rIns="91440" bIns="0" anchor="ctr" anchorCtr="0"/>
          <a:lstStyle>
            <a:lvl1pPr algn="l">
              <a:defRPr sz="4200">
                <a:solidFill>
                  <a:schemeClr val="bg1"/>
                </a:solidFill>
              </a:defRPr>
            </a:lvl1pPr>
          </a:lstStyle>
          <a:p>
            <a:r>
              <a:rPr lang="en-US" dirty="0"/>
              <a:t>Click to edit</a:t>
            </a:r>
            <a:br>
              <a:rPr lang="en-US" dirty="0"/>
            </a:br>
            <a:r>
              <a:rPr lang="en-US" dirty="0"/>
              <a:t>Master title style</a:t>
            </a:r>
          </a:p>
        </p:txBody>
      </p:sp>
      <p:sp>
        <p:nvSpPr>
          <p:cNvPr id="18" name="Rectangle 17">
            <a:extLst>
              <a:ext uri="{FF2B5EF4-FFF2-40B4-BE49-F238E27FC236}">
                <a16:creationId xmlns:a16="http://schemas.microsoft.com/office/drawing/2014/main" id="{08A647E4-9598-4ED6-96DD-ECABB9D1837B}"/>
              </a:ext>
            </a:extLst>
          </p:cNvPr>
          <p:cNvSpPr/>
          <p:nvPr userDrawn="1"/>
        </p:nvSpPr>
        <p:spPr>
          <a:xfrm>
            <a:off x="0" y="6263640"/>
            <a:ext cx="12192000" cy="594360"/>
          </a:xfrm>
          <a:prstGeom prst="rect">
            <a:avLst/>
          </a:prstGeom>
          <a:solidFill>
            <a:schemeClr val="tx2">
              <a:lumMod val="50000"/>
              <a:lumOff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9" name="Rectangle 18">
            <a:extLst>
              <a:ext uri="{FF2B5EF4-FFF2-40B4-BE49-F238E27FC236}">
                <a16:creationId xmlns:a16="http://schemas.microsoft.com/office/drawing/2014/main" id="{71FE44A9-F567-41FE-93C5-BA8905A43431}"/>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BC85AD2C-C956-44C5-8ABD-B2601760687E}"/>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23" name="TextBox 22">
            <a:extLst>
              <a:ext uri="{FF2B5EF4-FFF2-40B4-BE49-F238E27FC236}">
                <a16:creationId xmlns:a16="http://schemas.microsoft.com/office/drawing/2014/main" id="{13D68C2C-70A6-4D53-BC2C-FCC0C1D874DD}"/>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4" name="TextBox 23">
            <a:extLst>
              <a:ext uri="{FF2B5EF4-FFF2-40B4-BE49-F238E27FC236}">
                <a16:creationId xmlns:a16="http://schemas.microsoft.com/office/drawing/2014/main" id="{B7E24B07-0F2B-4DF6-81ED-13FD4AA43A95}"/>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805628546"/>
      </p:ext>
    </p:extLst>
  </p:cSld>
  <p:clrMapOvr>
    <a:masterClrMapping/>
  </p:clrMapOvr>
  <p:transition>
    <p:fade/>
  </p:transition>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Lt Gray">
    <p:bg>
      <p:bgPr>
        <a:gradFill>
          <a:gsLst>
            <a:gs pos="0">
              <a:schemeClr val="bg2">
                <a:lumMod val="60000"/>
                <a:lumOff val="40000"/>
              </a:schemeClr>
            </a:gs>
            <a:gs pos="80000">
              <a:schemeClr val="bg2"/>
            </a:gs>
          </a:gsLst>
          <a:path path="circle">
            <a:fillToRect l="100000" b="100000"/>
          </a:path>
        </a:gradFill>
        <a:effectLst/>
      </p:bgPr>
    </p:bg>
    <p:spTree>
      <p:nvGrpSpPr>
        <p:cNvPr id="1" name=""/>
        <p:cNvGrpSpPr/>
        <p:nvPr/>
      </p:nvGrpSpPr>
      <p:grpSpPr>
        <a:xfrm>
          <a:off x="0" y="0"/>
          <a:ext cx="0" cy="0"/>
          <a:chOff x="0" y="0"/>
          <a:chExt cx="0" cy="0"/>
        </a:xfrm>
      </p:grpSpPr>
      <p:pic>
        <p:nvPicPr>
          <p:cNvPr id="9" name="Circle 1">
            <a:extLst>
              <a:ext uri="{FF2B5EF4-FFF2-40B4-BE49-F238E27FC236}">
                <a16:creationId xmlns:a16="http://schemas.microsoft.com/office/drawing/2014/main" id="{B98CAB67-E615-4E14-8E78-45A5B291085E}"/>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9192" b="28134"/>
          <a:stretch/>
        </p:blipFill>
        <p:spPr>
          <a:xfrm>
            <a:off x="0" y="0"/>
            <a:ext cx="10942320" cy="6858000"/>
          </a:xfrm>
          <a:prstGeom prst="rect">
            <a:avLst/>
          </a:prstGeom>
        </p:spPr>
      </p:pic>
      <p:pic>
        <p:nvPicPr>
          <p:cNvPr id="10" name="Circle 2">
            <a:extLst>
              <a:ext uri="{FF2B5EF4-FFF2-40B4-BE49-F238E27FC236}">
                <a16:creationId xmlns:a16="http://schemas.microsoft.com/office/drawing/2014/main" id="{31109005-C0E7-4BC0-BCFE-FF8E2EE3117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4646" b="41212"/>
          <a:stretch/>
        </p:blipFill>
        <p:spPr>
          <a:xfrm>
            <a:off x="4998720" y="2423160"/>
            <a:ext cx="7193280" cy="4434840"/>
          </a:xfrm>
          <a:prstGeom prst="rect">
            <a:avLst/>
          </a:prstGeom>
        </p:spPr>
      </p:pic>
      <p:pic>
        <p:nvPicPr>
          <p:cNvPr id="11" name="Circle 3">
            <a:extLst>
              <a:ext uri="{FF2B5EF4-FFF2-40B4-BE49-F238E27FC236}">
                <a16:creationId xmlns:a16="http://schemas.microsoft.com/office/drawing/2014/main" id="{04F904A0-3302-48F7-9783-D6C722EC3DF1}"/>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34055" b="4167"/>
          <a:stretch/>
        </p:blipFill>
        <p:spPr>
          <a:xfrm>
            <a:off x="8572500" y="1600200"/>
            <a:ext cx="3617976" cy="5257800"/>
          </a:xfrm>
          <a:prstGeom prst="rect">
            <a:avLst/>
          </a:prstGeom>
        </p:spPr>
      </p:pic>
      <p:pic>
        <p:nvPicPr>
          <p:cNvPr id="13" name="Circle 4">
            <a:extLst>
              <a:ext uri="{FF2B5EF4-FFF2-40B4-BE49-F238E27FC236}">
                <a16:creationId xmlns:a16="http://schemas.microsoft.com/office/drawing/2014/main" id="{FCAF61E9-8CCA-4A89-89D4-1F98EA2FBA00}"/>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40555" t="37500"/>
          <a:stretch/>
        </p:blipFill>
        <p:spPr>
          <a:xfrm>
            <a:off x="0" y="0"/>
            <a:ext cx="3261360" cy="3429000"/>
          </a:xfrm>
          <a:prstGeom prst="rect">
            <a:avLst/>
          </a:prstGeom>
        </p:spPr>
      </p:pic>
      <p:pic>
        <p:nvPicPr>
          <p:cNvPr id="14" name="Circle 5">
            <a:extLst>
              <a:ext uri="{FF2B5EF4-FFF2-40B4-BE49-F238E27FC236}">
                <a16:creationId xmlns:a16="http://schemas.microsoft.com/office/drawing/2014/main" id="{C2D17B5E-B975-434B-B75A-FA63D51C1E6D}"/>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t="61509"/>
          <a:stretch/>
        </p:blipFill>
        <p:spPr>
          <a:xfrm>
            <a:off x="685800" y="0"/>
            <a:ext cx="4038600" cy="1554480"/>
          </a:xfrm>
          <a:prstGeom prst="rect">
            <a:avLst/>
          </a:prstGeom>
        </p:spPr>
      </p:pic>
      <p:sp>
        <p:nvSpPr>
          <p:cNvPr id="7" name="Rectangle 6">
            <a:extLst>
              <a:ext uri="{FF2B5EF4-FFF2-40B4-BE49-F238E27FC236}">
                <a16:creationId xmlns:a16="http://schemas.microsoft.com/office/drawing/2014/main" id="{375A75BC-C709-4260-8343-497B4DBF2DAE}"/>
              </a:ext>
            </a:extLst>
          </p:cNvPr>
          <p:cNvSpPr/>
          <p:nvPr userDrawn="1"/>
        </p:nvSpPr>
        <p:spPr>
          <a:xfrm>
            <a:off x="0" y="6263640"/>
            <a:ext cx="12192000" cy="594360"/>
          </a:xfrm>
          <a:prstGeom prst="rect">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8" name="Rectangle 7">
            <a:extLst>
              <a:ext uri="{FF2B5EF4-FFF2-40B4-BE49-F238E27FC236}">
                <a16:creationId xmlns:a16="http://schemas.microsoft.com/office/drawing/2014/main" id="{1E910D65-3435-46DC-8A51-B8B474B953F7}"/>
              </a:ext>
            </a:extLst>
          </p:cNvPr>
          <p:cNvSpPr/>
          <p:nvPr userDrawn="1"/>
        </p:nvSpPr>
        <p:spPr>
          <a:xfrm>
            <a:off x="0" y="6309360"/>
            <a:ext cx="12192000" cy="548640"/>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F675864-98A9-463C-AEF1-82626DF0E13C}"/>
              </a:ext>
            </a:extLst>
          </p:cNvPr>
          <p:cNvPicPr>
            <a:picLocks noChangeAspect="1"/>
          </p:cNvPicPr>
          <p:nvPr userDrawn="1"/>
        </p:nvPicPr>
        <p:blipFill>
          <a:blip r:embed="rId5"/>
          <a:srcRect/>
          <a:stretch/>
        </p:blipFill>
        <p:spPr>
          <a:xfrm>
            <a:off x="10779570" y="6492241"/>
            <a:ext cx="1097280" cy="182879"/>
          </a:xfrm>
          <a:prstGeom prst="rect">
            <a:avLst/>
          </a:prstGeom>
        </p:spPr>
      </p:pic>
      <p:sp>
        <p:nvSpPr>
          <p:cNvPr id="15" name="Subtitle 2">
            <a:extLst>
              <a:ext uri="{FF2B5EF4-FFF2-40B4-BE49-F238E27FC236}">
                <a16:creationId xmlns:a16="http://schemas.microsoft.com/office/drawing/2014/main" id="{515A5E1D-F3B6-4D30-BCCB-3E9E40A1FFA2}"/>
              </a:ext>
            </a:extLst>
          </p:cNvPr>
          <p:cNvSpPr>
            <a:spLocks noGrp="1"/>
          </p:cNvSpPr>
          <p:nvPr>
            <p:ph type="subTitle" idx="1" hasCustomPrompt="1"/>
          </p:nvPr>
        </p:nvSpPr>
        <p:spPr>
          <a:xfrm>
            <a:off x="1386840" y="3429000"/>
            <a:ext cx="9418320" cy="822960"/>
          </a:xfrm>
          <a:noFill/>
          <a:ln>
            <a:noFill/>
          </a:ln>
        </p:spPr>
        <p:txBody>
          <a:bodyPr lIns="182880" tIns="91440" rIns="91440" bIns="91440" anchor="ctr" anchorCtr="0"/>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a:t>
            </a:r>
            <a:br>
              <a:rPr lang="en-US" dirty="0"/>
            </a:br>
            <a:r>
              <a:rPr lang="en-US" dirty="0"/>
              <a:t>Master subtitle style</a:t>
            </a:r>
          </a:p>
        </p:txBody>
      </p:sp>
      <p:sp>
        <p:nvSpPr>
          <p:cNvPr id="16" name="Title 1">
            <a:extLst>
              <a:ext uri="{FF2B5EF4-FFF2-40B4-BE49-F238E27FC236}">
                <a16:creationId xmlns:a16="http://schemas.microsoft.com/office/drawing/2014/main" id="{F09B56FB-4877-4A0F-A971-6E8E44061D33}"/>
              </a:ext>
            </a:extLst>
          </p:cNvPr>
          <p:cNvSpPr>
            <a:spLocks noGrp="1"/>
          </p:cNvSpPr>
          <p:nvPr>
            <p:ph type="ctrTitle" hasCustomPrompt="1"/>
          </p:nvPr>
        </p:nvSpPr>
        <p:spPr>
          <a:xfrm>
            <a:off x="1386840" y="1828800"/>
            <a:ext cx="9418320" cy="1600200"/>
          </a:xfrm>
          <a:noFill/>
          <a:ln w="38100">
            <a:noFill/>
          </a:ln>
        </p:spPr>
        <p:txBody>
          <a:bodyPr lIns="182880" tIns="91440" rIns="91440" bIns="0" anchor="ctr" anchorCtr="0"/>
          <a:lstStyle>
            <a:lvl1pPr algn="l">
              <a:defRPr sz="4200">
                <a:solidFill>
                  <a:schemeClr val="tx2"/>
                </a:solidFill>
              </a:defRPr>
            </a:lvl1pPr>
          </a:lstStyle>
          <a:p>
            <a:r>
              <a:rPr lang="en-US" dirty="0"/>
              <a:t>Click to edit</a:t>
            </a:r>
            <a:br>
              <a:rPr lang="en-US" dirty="0"/>
            </a:br>
            <a:r>
              <a:rPr lang="en-US" dirty="0"/>
              <a:t>Master title style</a:t>
            </a:r>
          </a:p>
        </p:txBody>
      </p:sp>
      <p:sp>
        <p:nvSpPr>
          <p:cNvPr id="21" name="TextBox 20">
            <a:extLst>
              <a:ext uri="{FF2B5EF4-FFF2-40B4-BE49-F238E27FC236}">
                <a16:creationId xmlns:a16="http://schemas.microsoft.com/office/drawing/2014/main" id="{C7784003-563E-44F2-AAB3-581DB31C6B45}"/>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2" name="TextBox 21">
            <a:extLst>
              <a:ext uri="{FF2B5EF4-FFF2-40B4-BE49-F238E27FC236}">
                <a16:creationId xmlns:a16="http://schemas.microsoft.com/office/drawing/2014/main" id="{1BB2C04B-8D91-43C5-8566-E1F200A0404D}"/>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1568588702"/>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02F1819-A38F-4D6D-8D79-FABCA937F964}"/>
              </a:ext>
            </a:extLst>
          </p:cNvPr>
          <p:cNvSpPr>
            <a:spLocks noGrp="1"/>
          </p:cNvSpPr>
          <p:nvPr>
            <p:ph type="title"/>
          </p:nvPr>
        </p:nvSpPr>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61A34FF-9CC6-4D9F-8CFA-9FF06975DA58}"/>
              </a:ext>
            </a:extLst>
          </p:cNvPr>
          <p:cNvSpPr>
            <a:spLocks noGrp="1"/>
          </p:cNvSpPr>
          <p:nvPr>
            <p:ph type="body" sz="quarter" idx="10"/>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custDataLst>
      <p:tags r:id="rId1"/>
    </p:custDataLst>
    <p:extLst>
      <p:ext uri="{BB962C8B-B14F-4D97-AF65-F5344CB8AC3E}">
        <p14:creationId xmlns:p14="http://schemas.microsoft.com/office/powerpoint/2010/main" val="2322021344"/>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950" userDrawn="1">
          <p15:clr>
            <a:srgbClr val="FBAE40"/>
          </p15:clr>
        </p15:guide>
        <p15:guide id="5" orient="horz" pos="253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 GFX">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02F1819-A38F-4D6D-8D79-FABCA937F964}"/>
              </a:ext>
            </a:extLst>
          </p:cNvPr>
          <p:cNvSpPr>
            <a:spLocks noGrp="1"/>
          </p:cNvSpPr>
          <p:nvPr>
            <p:ph type="title"/>
          </p:nvPr>
        </p:nvSpPr>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61A34FF-9CC6-4D9F-8CFA-9FF06975DA58}"/>
              </a:ext>
            </a:extLst>
          </p:cNvPr>
          <p:cNvSpPr>
            <a:spLocks noGrp="1"/>
          </p:cNvSpPr>
          <p:nvPr>
            <p:ph type="body" sz="quarter" idx="10"/>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4" name="Circle 2">
            <a:extLst>
              <a:ext uri="{FF2B5EF4-FFF2-40B4-BE49-F238E27FC236}">
                <a16:creationId xmlns:a16="http://schemas.microsoft.com/office/drawing/2014/main" id="{9838DCE9-80DC-4253-869A-EE47503E14A4}"/>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15959" b="41212"/>
          <a:stretch/>
        </p:blipFill>
        <p:spPr>
          <a:xfrm>
            <a:off x="10747359" y="5847445"/>
            <a:ext cx="1444641" cy="1010554"/>
          </a:xfrm>
          <a:prstGeom prst="rect">
            <a:avLst/>
          </a:prstGeom>
        </p:spPr>
      </p:pic>
      <p:pic>
        <p:nvPicPr>
          <p:cNvPr id="5" name="Circle 3">
            <a:extLst>
              <a:ext uri="{FF2B5EF4-FFF2-40B4-BE49-F238E27FC236}">
                <a16:creationId xmlns:a16="http://schemas.microsoft.com/office/drawing/2014/main" id="{D79772C3-CF48-499B-B833-355FD3B77746}"/>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r="46316" b="4167"/>
          <a:stretch/>
        </p:blipFill>
        <p:spPr>
          <a:xfrm>
            <a:off x="11469680" y="5568540"/>
            <a:ext cx="722321" cy="1289459"/>
          </a:xfrm>
          <a:prstGeom prst="rect">
            <a:avLst/>
          </a:prstGeom>
        </p:spPr>
      </p:pic>
      <p:pic>
        <p:nvPicPr>
          <p:cNvPr id="6" name="Circle 4">
            <a:extLst>
              <a:ext uri="{FF2B5EF4-FFF2-40B4-BE49-F238E27FC236}">
                <a16:creationId xmlns:a16="http://schemas.microsoft.com/office/drawing/2014/main" id="{D9A2211F-915C-44FB-9F20-85C650D9FA07}"/>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55529" t="37500"/>
          <a:stretch/>
        </p:blipFill>
        <p:spPr>
          <a:xfrm flipV="1">
            <a:off x="0" y="5568540"/>
            <a:ext cx="917485" cy="1289459"/>
          </a:xfrm>
          <a:prstGeom prst="rect">
            <a:avLst/>
          </a:prstGeom>
        </p:spPr>
      </p:pic>
      <p:pic>
        <p:nvPicPr>
          <p:cNvPr id="8" name="Circle 5">
            <a:extLst>
              <a:ext uri="{FF2B5EF4-FFF2-40B4-BE49-F238E27FC236}">
                <a16:creationId xmlns:a16="http://schemas.microsoft.com/office/drawing/2014/main" id="{3938E8CD-848A-471E-82EB-19F9219A46BE}"/>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t="61509"/>
          <a:stretch/>
        </p:blipFill>
        <p:spPr>
          <a:xfrm flipV="1">
            <a:off x="0" y="6247939"/>
            <a:ext cx="1584960" cy="610060"/>
          </a:xfrm>
          <a:prstGeom prst="rect">
            <a:avLst/>
          </a:prstGeom>
        </p:spPr>
      </p:pic>
      <p:grpSp>
        <p:nvGrpSpPr>
          <p:cNvPr id="9" name="Group 8">
            <a:extLst>
              <a:ext uri="{FF2B5EF4-FFF2-40B4-BE49-F238E27FC236}">
                <a16:creationId xmlns:a16="http://schemas.microsoft.com/office/drawing/2014/main" id="{E1260957-2E07-4E04-B5A7-D61D49199047}"/>
              </a:ext>
            </a:extLst>
          </p:cNvPr>
          <p:cNvGrpSpPr/>
          <p:nvPr userDrawn="1"/>
        </p:nvGrpSpPr>
        <p:grpSpPr>
          <a:xfrm>
            <a:off x="0" y="0"/>
            <a:ext cx="12192000" cy="594360"/>
            <a:chOff x="0" y="0"/>
            <a:chExt cx="12192000" cy="594360"/>
          </a:xfrm>
        </p:grpSpPr>
        <p:sp>
          <p:nvSpPr>
            <p:cNvPr id="10" name="TopBar Shdw">
              <a:extLst>
                <a:ext uri="{FF2B5EF4-FFF2-40B4-BE49-F238E27FC236}">
                  <a16:creationId xmlns:a16="http://schemas.microsoft.com/office/drawing/2014/main" id="{51FBBD6C-D915-44F2-8AB9-A60DB745B778}"/>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range Fill">
              <a:extLst>
                <a:ext uri="{FF2B5EF4-FFF2-40B4-BE49-F238E27FC236}">
                  <a16:creationId xmlns:a16="http://schemas.microsoft.com/office/drawing/2014/main" id="{C081873E-97AA-4D38-8252-F772D543F596}"/>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12" name="Circle 1">
              <a:extLst>
                <a:ext uri="{FF2B5EF4-FFF2-40B4-BE49-F238E27FC236}">
                  <a16:creationId xmlns:a16="http://schemas.microsoft.com/office/drawing/2014/main" id="{8CC02D0B-5B4D-4F8B-9F73-3FD6DA4D7CA3}"/>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9192" b="85794"/>
            <a:stretch/>
          </p:blipFill>
          <p:spPr>
            <a:xfrm>
              <a:off x="0" y="0"/>
              <a:ext cx="10942320" cy="548640"/>
            </a:xfrm>
            <a:prstGeom prst="rect">
              <a:avLst/>
            </a:prstGeom>
          </p:spPr>
        </p:pic>
        <p:pic>
          <p:nvPicPr>
            <p:cNvPr id="13" name="Circle 4">
              <a:extLst>
                <a:ext uri="{FF2B5EF4-FFF2-40B4-BE49-F238E27FC236}">
                  <a16:creationId xmlns:a16="http://schemas.microsoft.com/office/drawing/2014/main" id="{14AB27CF-3E3D-4671-9C69-7F649E3C9CC6}"/>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40555" t="37500" b="52500"/>
            <a:stretch/>
          </p:blipFill>
          <p:spPr>
            <a:xfrm>
              <a:off x="0" y="0"/>
              <a:ext cx="3261360" cy="548640"/>
            </a:xfrm>
            <a:prstGeom prst="rect">
              <a:avLst/>
            </a:prstGeom>
          </p:spPr>
        </p:pic>
        <p:pic>
          <p:nvPicPr>
            <p:cNvPr id="14" name="Circle 5">
              <a:extLst>
                <a:ext uri="{FF2B5EF4-FFF2-40B4-BE49-F238E27FC236}">
                  <a16:creationId xmlns:a16="http://schemas.microsoft.com/office/drawing/2014/main" id="{FB79D89B-7FAC-4756-BFE6-B0B5E1165D7E}"/>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61509" b="24906"/>
            <a:stretch/>
          </p:blipFill>
          <p:spPr>
            <a:xfrm>
              <a:off x="685800" y="0"/>
              <a:ext cx="4038600" cy="548640"/>
            </a:xfrm>
            <a:prstGeom prst="rect">
              <a:avLst/>
            </a:prstGeom>
          </p:spPr>
        </p:pic>
        <p:pic>
          <p:nvPicPr>
            <p:cNvPr id="15" name="Picture 14" descr="A picture containing logo&#10;&#10;Description automatically generated">
              <a:extLst>
                <a:ext uri="{FF2B5EF4-FFF2-40B4-BE49-F238E27FC236}">
                  <a16:creationId xmlns:a16="http://schemas.microsoft.com/office/drawing/2014/main" id="{2A761ADB-1209-43E6-81C1-57C2A8FA522F}"/>
                </a:ext>
              </a:extLst>
            </p:cNvPr>
            <p:cNvPicPr>
              <a:picLocks noChangeAspect="1"/>
            </p:cNvPicPr>
            <p:nvPr userDrawn="1"/>
          </p:nvPicPr>
          <p:blipFill>
            <a:blip r:embed="rId9"/>
            <a:stretch>
              <a:fillRect/>
            </a:stretch>
          </p:blipFill>
          <p:spPr>
            <a:xfrm>
              <a:off x="335280" y="182880"/>
              <a:ext cx="1097280" cy="182880"/>
            </a:xfrm>
            <a:prstGeom prst="rect">
              <a:avLst/>
            </a:prstGeom>
          </p:spPr>
        </p:pic>
      </p:grpSp>
      <p:sp>
        <p:nvSpPr>
          <p:cNvPr id="20" name="TextBox 19">
            <a:extLst>
              <a:ext uri="{FF2B5EF4-FFF2-40B4-BE49-F238E27FC236}">
                <a16:creationId xmlns:a16="http://schemas.microsoft.com/office/drawing/2014/main" id="{B544D526-1C68-43E0-91F6-1CBA80DF2632}"/>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1" name="TextBox 20">
            <a:extLst>
              <a:ext uri="{FF2B5EF4-FFF2-40B4-BE49-F238E27FC236}">
                <a16:creationId xmlns:a16="http://schemas.microsoft.com/office/drawing/2014/main" id="{C857E81D-4EE8-408B-BED2-616B96FDFFD4}"/>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2268160959"/>
      </p:ext>
    </p:extLst>
  </p:cSld>
  <p:clrMapOvr>
    <a:masterClrMapping/>
  </p:clrMapOvr>
  <p:transition>
    <p:fade/>
  </p:transition>
  <p:extLst>
    <p:ext uri="{DCECCB84-F9BA-43D5-87BE-67443E8EF086}">
      <p15:sldGuideLst xmlns:p15="http://schemas.microsoft.com/office/powerpoint/2012/main">
        <p15:guide id="1" pos="211">
          <p15:clr>
            <a:srgbClr val="FBAE40"/>
          </p15:clr>
        </p15:guide>
        <p15:guide id="2" pos="7469">
          <p15:clr>
            <a:srgbClr val="FBAE40"/>
          </p15:clr>
        </p15:guide>
        <p15:guide id="3" orient="horz" pos="864">
          <p15:clr>
            <a:srgbClr val="FBAE40"/>
          </p15:clr>
        </p15:guide>
        <p15:guide id="4" orient="horz" pos="950">
          <p15:clr>
            <a:srgbClr val="FBAE40"/>
          </p15:clr>
        </p15:guide>
        <p15:guide id="5" orient="horz" pos="253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A750919-D9E6-4F04-BD5A-1538B553CF82}"/>
              </a:ext>
            </a:extLst>
          </p:cNvPr>
          <p:cNvSpPr>
            <a:spLocks noGrp="1"/>
          </p:cNvSpPr>
          <p:nvPr>
            <p:ph type="title"/>
          </p:nvPr>
        </p:nvSpPr>
        <p:spPr/>
        <p:txBody>
          <a:bodyPr/>
          <a:lstStyle/>
          <a:p>
            <a:r>
              <a:rPr lang="en-GB"/>
              <a:t>Click to edit Master title style</a:t>
            </a:r>
            <a:endParaRPr lang="en-US"/>
          </a:p>
        </p:txBody>
      </p:sp>
      <p:sp>
        <p:nvSpPr>
          <p:cNvPr id="5" name="Text Placeholder 4">
            <a:extLst>
              <a:ext uri="{FF2B5EF4-FFF2-40B4-BE49-F238E27FC236}">
                <a16:creationId xmlns:a16="http://schemas.microsoft.com/office/drawing/2014/main" id="{E62D4417-1ECC-42B5-9CCB-C58DD22953DE}"/>
              </a:ext>
            </a:extLst>
          </p:cNvPr>
          <p:cNvSpPr>
            <a:spLocks noGrp="1"/>
          </p:cNvSpPr>
          <p:nvPr>
            <p:ph type="body" sz="quarter" idx="10"/>
          </p:nvPr>
        </p:nvSpPr>
        <p:spPr>
          <a:xfrm>
            <a:off x="335280" y="1508125"/>
            <a:ext cx="5669280" cy="5029200"/>
          </a:xfrm>
        </p:spPr>
        <p:txBody>
          <a:bodyPr/>
          <a:lstStyle>
            <a:lvl2pPr>
              <a:defRPr sz="2000"/>
            </a:lvl2pPr>
            <a:lvl3pPr>
              <a:defRPr sz="2000"/>
            </a:lvl3pPr>
            <a:lvl4pPr>
              <a:defRPr sz="2000"/>
            </a:lvl4pPr>
            <a:lvl5pPr>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Text Placeholder 6">
            <a:extLst>
              <a:ext uri="{FF2B5EF4-FFF2-40B4-BE49-F238E27FC236}">
                <a16:creationId xmlns:a16="http://schemas.microsoft.com/office/drawing/2014/main" id="{F7AC2BB9-72D5-4D98-8798-45A482F483E1}"/>
              </a:ext>
            </a:extLst>
          </p:cNvPr>
          <p:cNvSpPr>
            <a:spLocks noGrp="1"/>
          </p:cNvSpPr>
          <p:nvPr>
            <p:ph type="body" sz="quarter" idx="11"/>
          </p:nvPr>
        </p:nvSpPr>
        <p:spPr>
          <a:xfrm>
            <a:off x="6187440" y="1508125"/>
            <a:ext cx="5669280" cy="5029200"/>
          </a:xfrm>
        </p:spPr>
        <p:txBody>
          <a:bodyPr/>
          <a:lstStyle>
            <a:lvl2pPr>
              <a:defRPr sz="2000"/>
            </a:lvl2pPr>
            <a:lvl3pPr>
              <a:defRPr sz="2000"/>
            </a:lvl3pPr>
            <a:lvl4pPr>
              <a:defRPr sz="2000"/>
            </a:lvl4pPr>
            <a:lvl5pPr>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custDataLst>
      <p:tags r:id="rId1"/>
    </p:custDataLst>
    <p:extLst>
      <p:ext uri="{BB962C8B-B14F-4D97-AF65-F5344CB8AC3E}">
        <p14:creationId xmlns:p14="http://schemas.microsoft.com/office/powerpoint/2010/main" val="393085843"/>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950" userDrawn="1">
          <p15:clr>
            <a:srgbClr val="FBAE40"/>
          </p15:clr>
        </p15:guide>
        <p15:guide id="5" orient="horz" pos="253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08A2D7-FE78-4D3B-8CCA-E796802C62A8}"/>
              </a:ext>
            </a:extLst>
          </p:cNvPr>
          <p:cNvSpPr>
            <a:spLocks noGrp="1"/>
          </p:cNvSpPr>
          <p:nvPr>
            <p:ph type="title"/>
          </p:nvPr>
        </p:nvSpPr>
        <p:spPr/>
        <p:txBody>
          <a:bodyPr/>
          <a:lstStyle/>
          <a:p>
            <a:r>
              <a:rPr lang="en-GB"/>
              <a:t>Click to edit Master title style</a:t>
            </a:r>
            <a:endParaRPr lang="en-US"/>
          </a:p>
        </p:txBody>
      </p:sp>
    </p:spTree>
    <p:custDataLst>
      <p:tags r:id="rId1"/>
    </p:custDataLst>
    <p:extLst>
      <p:ext uri="{BB962C8B-B14F-4D97-AF65-F5344CB8AC3E}">
        <p14:creationId xmlns:p14="http://schemas.microsoft.com/office/powerpoint/2010/main" val="2837110153"/>
      </p:ext>
    </p:extLst>
  </p:cSld>
  <p:clrMapOvr>
    <a:masterClrMapping/>
  </p:clrMapOvr>
  <p:transition>
    <p:fade/>
  </p:transition>
  <p:extLst>
    <p:ext uri="{DCECCB84-F9BA-43D5-87BE-67443E8EF086}">
      <p15:sldGuideLst xmlns:p15="http://schemas.microsoft.com/office/powerpoint/2012/main">
        <p15:guide id="1" pos="211" userDrawn="1">
          <p15:clr>
            <a:srgbClr val="FBAE40"/>
          </p15:clr>
        </p15:guide>
        <p15:guide id="2" pos="7469" userDrawn="1">
          <p15:clr>
            <a:srgbClr val="FBAE40"/>
          </p15:clr>
        </p15:guide>
        <p15:guide id="3" orient="horz" pos="864" userDrawn="1">
          <p15:clr>
            <a:srgbClr val="FBAE40"/>
          </p15:clr>
        </p15:guide>
        <p15:guide id="4" orient="horz" pos="2534" userDrawn="1">
          <p15:clr>
            <a:srgbClr val="FBAE40"/>
          </p15:clr>
        </p15:guide>
        <p15:guide id="5" orient="horz" pos="95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Only w/ GFX">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08A2D7-FE78-4D3B-8CCA-E796802C62A8}"/>
              </a:ext>
            </a:extLst>
          </p:cNvPr>
          <p:cNvSpPr>
            <a:spLocks noGrp="1"/>
          </p:cNvSpPr>
          <p:nvPr>
            <p:ph type="title"/>
          </p:nvPr>
        </p:nvSpPr>
        <p:spPr/>
        <p:txBody>
          <a:bodyPr/>
          <a:lstStyle/>
          <a:p>
            <a:r>
              <a:rPr lang="en-GB"/>
              <a:t>Click to edit Master title style</a:t>
            </a:r>
            <a:endParaRPr lang="en-US"/>
          </a:p>
        </p:txBody>
      </p:sp>
      <p:pic>
        <p:nvPicPr>
          <p:cNvPr id="8" name="Circle 2">
            <a:extLst>
              <a:ext uri="{FF2B5EF4-FFF2-40B4-BE49-F238E27FC236}">
                <a16:creationId xmlns:a16="http://schemas.microsoft.com/office/drawing/2014/main" id="{052CBD35-9949-4E8B-8891-F0D178F94F32}"/>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r="15959" b="41212"/>
          <a:stretch/>
        </p:blipFill>
        <p:spPr>
          <a:xfrm>
            <a:off x="10747359" y="5847445"/>
            <a:ext cx="1444641" cy="1010554"/>
          </a:xfrm>
          <a:prstGeom prst="rect">
            <a:avLst/>
          </a:prstGeom>
        </p:spPr>
      </p:pic>
      <p:pic>
        <p:nvPicPr>
          <p:cNvPr id="9" name="Circle 3">
            <a:extLst>
              <a:ext uri="{FF2B5EF4-FFF2-40B4-BE49-F238E27FC236}">
                <a16:creationId xmlns:a16="http://schemas.microsoft.com/office/drawing/2014/main" id="{A5991A19-83E8-4CA1-8A13-931EE3ABCAF4}"/>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r="46316" b="4167"/>
          <a:stretch/>
        </p:blipFill>
        <p:spPr>
          <a:xfrm>
            <a:off x="11469680" y="5568540"/>
            <a:ext cx="722321" cy="1289459"/>
          </a:xfrm>
          <a:prstGeom prst="rect">
            <a:avLst/>
          </a:prstGeom>
        </p:spPr>
      </p:pic>
      <p:pic>
        <p:nvPicPr>
          <p:cNvPr id="10" name="Circle 4">
            <a:extLst>
              <a:ext uri="{FF2B5EF4-FFF2-40B4-BE49-F238E27FC236}">
                <a16:creationId xmlns:a16="http://schemas.microsoft.com/office/drawing/2014/main" id="{03A950AF-6CBE-4C14-A6C0-7EB25D63AECA}"/>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55529" t="37500"/>
          <a:stretch/>
        </p:blipFill>
        <p:spPr>
          <a:xfrm flipV="1">
            <a:off x="0" y="5568540"/>
            <a:ext cx="917485" cy="1289459"/>
          </a:xfrm>
          <a:prstGeom prst="rect">
            <a:avLst/>
          </a:prstGeom>
        </p:spPr>
      </p:pic>
      <p:pic>
        <p:nvPicPr>
          <p:cNvPr id="11" name="Circle 5">
            <a:extLst>
              <a:ext uri="{FF2B5EF4-FFF2-40B4-BE49-F238E27FC236}">
                <a16:creationId xmlns:a16="http://schemas.microsoft.com/office/drawing/2014/main" id="{6DAD1E7C-B599-4702-B587-B2233427104F}"/>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t="61509"/>
          <a:stretch/>
        </p:blipFill>
        <p:spPr>
          <a:xfrm flipV="1">
            <a:off x="0" y="6247939"/>
            <a:ext cx="1584960" cy="610060"/>
          </a:xfrm>
          <a:prstGeom prst="rect">
            <a:avLst/>
          </a:prstGeom>
        </p:spPr>
      </p:pic>
      <p:grpSp>
        <p:nvGrpSpPr>
          <p:cNvPr id="7" name="Group 6">
            <a:extLst>
              <a:ext uri="{FF2B5EF4-FFF2-40B4-BE49-F238E27FC236}">
                <a16:creationId xmlns:a16="http://schemas.microsoft.com/office/drawing/2014/main" id="{417E6436-F649-4D36-BBC1-E4268F5AEFF3}"/>
              </a:ext>
            </a:extLst>
          </p:cNvPr>
          <p:cNvGrpSpPr/>
          <p:nvPr userDrawn="1"/>
        </p:nvGrpSpPr>
        <p:grpSpPr>
          <a:xfrm>
            <a:off x="0" y="0"/>
            <a:ext cx="12192000" cy="594360"/>
            <a:chOff x="0" y="0"/>
            <a:chExt cx="12192000" cy="594360"/>
          </a:xfrm>
        </p:grpSpPr>
        <p:sp>
          <p:nvSpPr>
            <p:cNvPr id="12" name="TopBar Shdw">
              <a:extLst>
                <a:ext uri="{FF2B5EF4-FFF2-40B4-BE49-F238E27FC236}">
                  <a16:creationId xmlns:a16="http://schemas.microsoft.com/office/drawing/2014/main" id="{7A99BF02-1D23-42F0-8C4C-0B08C756F65E}"/>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range Fill">
              <a:extLst>
                <a:ext uri="{FF2B5EF4-FFF2-40B4-BE49-F238E27FC236}">
                  <a16:creationId xmlns:a16="http://schemas.microsoft.com/office/drawing/2014/main" id="{A7198D69-D5C9-4B98-9D7C-FD39354E2E5B}"/>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14" name="Circle 1">
              <a:extLst>
                <a:ext uri="{FF2B5EF4-FFF2-40B4-BE49-F238E27FC236}">
                  <a16:creationId xmlns:a16="http://schemas.microsoft.com/office/drawing/2014/main" id="{38C80FF9-0732-4D65-8AA5-6E7FEF206748}"/>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9192" b="85794"/>
            <a:stretch/>
          </p:blipFill>
          <p:spPr>
            <a:xfrm>
              <a:off x="0" y="0"/>
              <a:ext cx="10942320" cy="548640"/>
            </a:xfrm>
            <a:prstGeom prst="rect">
              <a:avLst/>
            </a:prstGeom>
          </p:spPr>
        </p:pic>
        <p:pic>
          <p:nvPicPr>
            <p:cNvPr id="15" name="Circle 4">
              <a:extLst>
                <a:ext uri="{FF2B5EF4-FFF2-40B4-BE49-F238E27FC236}">
                  <a16:creationId xmlns:a16="http://schemas.microsoft.com/office/drawing/2014/main" id="{DE4D07B0-0661-4D55-9AB5-E7DBF3E84B50}"/>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40555" t="37500" b="52500"/>
            <a:stretch/>
          </p:blipFill>
          <p:spPr>
            <a:xfrm>
              <a:off x="0" y="0"/>
              <a:ext cx="3261360" cy="548640"/>
            </a:xfrm>
            <a:prstGeom prst="rect">
              <a:avLst/>
            </a:prstGeom>
          </p:spPr>
        </p:pic>
        <p:pic>
          <p:nvPicPr>
            <p:cNvPr id="16" name="Circle 5">
              <a:extLst>
                <a:ext uri="{FF2B5EF4-FFF2-40B4-BE49-F238E27FC236}">
                  <a16:creationId xmlns:a16="http://schemas.microsoft.com/office/drawing/2014/main" id="{9B63577D-73EC-4105-A333-671F8BF86093}"/>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t="61509" b="24906"/>
            <a:stretch/>
          </p:blipFill>
          <p:spPr>
            <a:xfrm>
              <a:off x="685800" y="0"/>
              <a:ext cx="4038600" cy="548640"/>
            </a:xfrm>
            <a:prstGeom prst="rect">
              <a:avLst/>
            </a:prstGeom>
          </p:spPr>
        </p:pic>
        <p:pic>
          <p:nvPicPr>
            <p:cNvPr id="17" name="Picture 16" descr="A picture containing logo&#10;&#10;Description automatically generated">
              <a:extLst>
                <a:ext uri="{FF2B5EF4-FFF2-40B4-BE49-F238E27FC236}">
                  <a16:creationId xmlns:a16="http://schemas.microsoft.com/office/drawing/2014/main" id="{93761E26-B013-409B-B0A7-CDA35A545430}"/>
                </a:ext>
              </a:extLst>
            </p:cNvPr>
            <p:cNvPicPr>
              <a:picLocks noChangeAspect="1"/>
            </p:cNvPicPr>
            <p:nvPr userDrawn="1"/>
          </p:nvPicPr>
          <p:blipFill>
            <a:blip r:embed="rId9"/>
            <a:stretch>
              <a:fillRect/>
            </a:stretch>
          </p:blipFill>
          <p:spPr>
            <a:xfrm>
              <a:off x="335280" y="182880"/>
              <a:ext cx="1097280" cy="182880"/>
            </a:xfrm>
            <a:prstGeom prst="rect">
              <a:avLst/>
            </a:prstGeom>
          </p:spPr>
        </p:pic>
      </p:grpSp>
      <p:sp>
        <p:nvSpPr>
          <p:cNvPr id="22" name="TextBox 21">
            <a:extLst>
              <a:ext uri="{FF2B5EF4-FFF2-40B4-BE49-F238E27FC236}">
                <a16:creationId xmlns:a16="http://schemas.microsoft.com/office/drawing/2014/main" id="{5466D177-FEBA-40FB-9E0F-A77722670B30}"/>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23" name="TextBox 22">
            <a:extLst>
              <a:ext uri="{FF2B5EF4-FFF2-40B4-BE49-F238E27FC236}">
                <a16:creationId xmlns:a16="http://schemas.microsoft.com/office/drawing/2014/main" id="{8AFFEDA5-D5C7-49EB-8BEA-E1B46B8D00C1}"/>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
    </p:custDataLst>
    <p:extLst>
      <p:ext uri="{BB962C8B-B14F-4D97-AF65-F5344CB8AC3E}">
        <p14:creationId xmlns:p14="http://schemas.microsoft.com/office/powerpoint/2010/main" val="3642910085"/>
      </p:ext>
    </p:extLst>
  </p:cSld>
  <p:clrMapOvr>
    <a:masterClrMapping/>
  </p:clrMapOvr>
  <p:transition>
    <p:fade/>
  </p:transition>
  <p:extLst>
    <p:ext uri="{DCECCB84-F9BA-43D5-87BE-67443E8EF086}">
      <p15:sldGuideLst xmlns:p15="http://schemas.microsoft.com/office/powerpoint/2012/main">
        <p15:guide id="1" pos="211">
          <p15:clr>
            <a:srgbClr val="FBAE40"/>
          </p15:clr>
        </p15:guide>
        <p15:guide id="2" pos="7469">
          <p15:clr>
            <a:srgbClr val="FBAE40"/>
          </p15:clr>
        </p15:guide>
        <p15:guide id="3" orient="horz" pos="864">
          <p15:clr>
            <a:srgbClr val="FBAE40"/>
          </p15:clr>
        </p15:guide>
        <p15:guide id="4" orient="horz" pos="2534">
          <p15:clr>
            <a:srgbClr val="FBAE40"/>
          </p15:clr>
        </p15:guide>
        <p15:guide id="5" orient="horz" pos="95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ags" Target="../tags/tag2.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sv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562B53-8713-4B28-98BA-D9854E7E7B21}"/>
              </a:ext>
            </a:extLst>
          </p:cNvPr>
          <p:cNvSpPr>
            <a:spLocks noGrp="1"/>
          </p:cNvSpPr>
          <p:nvPr>
            <p:ph type="title"/>
          </p:nvPr>
        </p:nvSpPr>
        <p:spPr>
          <a:xfrm>
            <a:off x="335280" y="594360"/>
            <a:ext cx="11521440" cy="777240"/>
          </a:xfrm>
          <a:prstGeom prst="rect">
            <a:avLst/>
          </a:prstGeom>
        </p:spPr>
        <p:txBody>
          <a:bodyPr vert="horz" lIns="0" tIns="91440" rIns="0" bIns="0" rtlCol="0" anchor="ctr">
            <a:no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392C4829-2DFF-43FF-B59E-0E098CF57C6D}"/>
              </a:ext>
            </a:extLst>
          </p:cNvPr>
          <p:cNvSpPr>
            <a:spLocks noGrp="1"/>
          </p:cNvSpPr>
          <p:nvPr>
            <p:ph type="body" idx="1"/>
          </p:nvPr>
        </p:nvSpPr>
        <p:spPr>
          <a:xfrm>
            <a:off x="335280" y="1508760"/>
            <a:ext cx="11521440" cy="5029200"/>
          </a:xfrm>
          <a:prstGeom prst="rect">
            <a:avLst/>
          </a:prstGeom>
        </p:spPr>
        <p:txBody>
          <a:bodyPr vert="horz" lIns="91440" tIns="45720" rIns="91440" bIns="4572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grpSp>
        <p:nvGrpSpPr>
          <p:cNvPr id="6" name="Group 5">
            <a:extLst>
              <a:ext uri="{FF2B5EF4-FFF2-40B4-BE49-F238E27FC236}">
                <a16:creationId xmlns:a16="http://schemas.microsoft.com/office/drawing/2014/main" id="{FCC12EAA-28F6-4585-A45D-5AA1B1B67D3C}"/>
              </a:ext>
            </a:extLst>
          </p:cNvPr>
          <p:cNvGrpSpPr/>
          <p:nvPr userDrawn="1"/>
        </p:nvGrpSpPr>
        <p:grpSpPr>
          <a:xfrm>
            <a:off x="0" y="0"/>
            <a:ext cx="12192000" cy="594360"/>
            <a:chOff x="0" y="0"/>
            <a:chExt cx="12192000" cy="594360"/>
          </a:xfrm>
        </p:grpSpPr>
        <p:sp>
          <p:nvSpPr>
            <p:cNvPr id="11" name="TopBar Shdw">
              <a:extLst>
                <a:ext uri="{FF2B5EF4-FFF2-40B4-BE49-F238E27FC236}">
                  <a16:creationId xmlns:a16="http://schemas.microsoft.com/office/drawing/2014/main" id="{29917347-BE2D-4EF2-BE9B-4FF4D917E0A9}"/>
                </a:ext>
              </a:extLst>
            </p:cNvPr>
            <p:cNvSpPr/>
            <p:nvPr userDrawn="1"/>
          </p:nvSpPr>
          <p:spPr>
            <a:xfrm>
              <a:off x="0" y="0"/>
              <a:ext cx="12192000" cy="594360"/>
            </a:xfrm>
            <a:prstGeom prst="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range Fill">
              <a:extLst>
                <a:ext uri="{FF2B5EF4-FFF2-40B4-BE49-F238E27FC236}">
                  <a16:creationId xmlns:a16="http://schemas.microsoft.com/office/drawing/2014/main" id="{843C5DE3-6CFD-4B34-93F6-3F68B2547E8C}"/>
                </a:ext>
              </a:extLst>
            </p:cNvPr>
            <p:cNvSpPr/>
            <p:nvPr userDrawn="1"/>
          </p:nvSpPr>
          <p:spPr>
            <a:xfrm>
              <a:off x="1524" y="0"/>
              <a:ext cx="12188952" cy="548640"/>
            </a:xfrm>
            <a:prstGeom prst="rect">
              <a:avLst/>
            </a:prstGeom>
            <a:gradFill flip="none" rotWithShape="1">
              <a:gsLst>
                <a:gs pos="0">
                  <a:srgbClr val="FCB424"/>
                </a:gs>
                <a:gs pos="80000">
                  <a:srgbClr val="EF7A34"/>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noAutofit/>
            </a:bodyPr>
            <a:lstStyle/>
            <a:p>
              <a:pPr algn="ctr">
                <a:lnSpc>
                  <a:spcPct val="90000"/>
                </a:lnSpc>
                <a:spcBef>
                  <a:spcPts val="1200"/>
                </a:spcBef>
              </a:pPr>
              <a:endParaRPr lang="en-US" dirty="0" err="1"/>
            </a:p>
          </p:txBody>
        </p:sp>
        <p:pic>
          <p:nvPicPr>
            <p:cNvPr id="9" name="Circle 1">
              <a:extLst>
                <a:ext uri="{FF2B5EF4-FFF2-40B4-BE49-F238E27FC236}">
                  <a16:creationId xmlns:a16="http://schemas.microsoft.com/office/drawing/2014/main" id="{F37F5A11-E1C8-416C-A37E-1D7B61987012}"/>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t="9192" b="85794"/>
            <a:stretch/>
          </p:blipFill>
          <p:spPr>
            <a:xfrm>
              <a:off x="0" y="0"/>
              <a:ext cx="10942320" cy="548640"/>
            </a:xfrm>
            <a:prstGeom prst="rect">
              <a:avLst/>
            </a:prstGeom>
          </p:spPr>
        </p:pic>
        <p:pic>
          <p:nvPicPr>
            <p:cNvPr id="12" name="Circle 4">
              <a:extLst>
                <a:ext uri="{FF2B5EF4-FFF2-40B4-BE49-F238E27FC236}">
                  <a16:creationId xmlns:a16="http://schemas.microsoft.com/office/drawing/2014/main" id="{99CABA19-C370-4A11-8719-964C611F7743}"/>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l="40555" t="37500" b="52500"/>
            <a:stretch/>
          </p:blipFill>
          <p:spPr>
            <a:xfrm>
              <a:off x="0" y="0"/>
              <a:ext cx="3261360" cy="548640"/>
            </a:xfrm>
            <a:prstGeom prst="rect">
              <a:avLst/>
            </a:prstGeom>
          </p:spPr>
        </p:pic>
        <p:pic>
          <p:nvPicPr>
            <p:cNvPr id="13" name="Circle 5">
              <a:extLst>
                <a:ext uri="{FF2B5EF4-FFF2-40B4-BE49-F238E27FC236}">
                  <a16:creationId xmlns:a16="http://schemas.microsoft.com/office/drawing/2014/main" id="{56B724B5-A9E3-47ED-9CA1-FB9ADB61210F}"/>
                </a:ext>
              </a:extLst>
            </p:cNvPr>
            <p:cNvPicPr>
              <a:picLocks noChangeAspect="1"/>
            </p:cNvPicPr>
            <p:nvPr userDrawn="1"/>
          </p:nvPicPr>
          <p:blipFill rotWithShape="1">
            <a:blip r:embed="rId19">
              <a:extLst>
                <a:ext uri="{96DAC541-7B7A-43D3-8B79-37D633B846F1}">
                  <asvg:svgBlip xmlns:asvg="http://schemas.microsoft.com/office/drawing/2016/SVG/main" r:embed="rId20"/>
                </a:ext>
              </a:extLst>
            </a:blip>
            <a:srcRect t="61509" b="24906"/>
            <a:stretch/>
          </p:blipFill>
          <p:spPr>
            <a:xfrm>
              <a:off x="685800" y="0"/>
              <a:ext cx="4038600" cy="548640"/>
            </a:xfrm>
            <a:prstGeom prst="rect">
              <a:avLst/>
            </a:prstGeom>
          </p:spPr>
        </p:pic>
        <p:pic>
          <p:nvPicPr>
            <p:cNvPr id="8" name="Picture 7" descr="A picture containing logo&#10;&#10;Description automatically generated">
              <a:extLst>
                <a:ext uri="{FF2B5EF4-FFF2-40B4-BE49-F238E27FC236}">
                  <a16:creationId xmlns:a16="http://schemas.microsoft.com/office/drawing/2014/main" id="{ED0A96DC-5088-4D19-A4F6-9B97881D40E2}"/>
                </a:ext>
              </a:extLst>
            </p:cNvPr>
            <p:cNvPicPr>
              <a:picLocks noChangeAspect="1"/>
            </p:cNvPicPr>
            <p:nvPr userDrawn="1"/>
          </p:nvPicPr>
          <p:blipFill>
            <a:blip r:embed="rId21"/>
            <a:stretch>
              <a:fillRect/>
            </a:stretch>
          </p:blipFill>
          <p:spPr>
            <a:xfrm>
              <a:off x="335280" y="182880"/>
              <a:ext cx="1097280" cy="182880"/>
            </a:xfrm>
            <a:prstGeom prst="rect">
              <a:avLst/>
            </a:prstGeom>
          </p:spPr>
        </p:pic>
      </p:grpSp>
      <p:sp>
        <p:nvSpPr>
          <p:cNvPr id="14" name="TextBox 13">
            <a:extLst>
              <a:ext uri="{FF2B5EF4-FFF2-40B4-BE49-F238E27FC236}">
                <a16:creationId xmlns:a16="http://schemas.microsoft.com/office/drawing/2014/main" id="{3880038D-1735-4900-B6DD-FD74A5EC0ADB}"/>
              </a:ext>
            </a:extLst>
          </p:cNvPr>
          <p:cNvSpPr txBox="1"/>
          <p:nvPr userDrawn="1"/>
        </p:nvSpPr>
        <p:spPr>
          <a:xfrm>
            <a:off x="606029" y="6583680"/>
            <a:ext cx="1790555" cy="138499"/>
          </a:xfrm>
          <a:prstGeom prst="rect">
            <a:avLst/>
          </a:prstGeom>
          <a:noFill/>
        </p:spPr>
        <p:txBody>
          <a:bodyPr wrap="none" lIns="0" tIns="0" rIns="0" bIns="0">
            <a:spAutoFit/>
          </a:bodyPr>
          <a:lstStyle/>
          <a:p>
            <a:pPr algn="l"/>
            <a:r>
              <a:rPr lang="en-US" sz="900" dirty="0">
                <a:solidFill>
                  <a:schemeClr val="bg1">
                    <a:lumMod val="50000"/>
                  </a:schemeClr>
                </a:solidFill>
                <a:effectLst/>
                <a:latin typeface="+mn-lt"/>
                <a:ea typeface="Calibri" panose="020F0502020204030204" pitchFamily="34" charset="0"/>
              </a:rPr>
              <a:t>©2022 Discover Financial Services</a:t>
            </a:r>
            <a:endParaRPr lang="en-US" sz="900" dirty="0">
              <a:solidFill>
                <a:schemeClr val="bg1">
                  <a:lumMod val="50000"/>
                </a:schemeClr>
              </a:solidFill>
              <a:latin typeface="+mn-lt"/>
            </a:endParaRPr>
          </a:p>
        </p:txBody>
      </p:sp>
      <p:sp>
        <p:nvSpPr>
          <p:cNvPr id="15" name="TextBox 14">
            <a:extLst>
              <a:ext uri="{FF2B5EF4-FFF2-40B4-BE49-F238E27FC236}">
                <a16:creationId xmlns:a16="http://schemas.microsoft.com/office/drawing/2014/main" id="{836564F0-BC64-40E9-BFD8-67B6EC11E3D5}"/>
              </a:ext>
            </a:extLst>
          </p:cNvPr>
          <p:cNvSpPr txBox="1"/>
          <p:nvPr userDrawn="1"/>
        </p:nvSpPr>
        <p:spPr>
          <a:xfrm>
            <a:off x="335280" y="6583680"/>
            <a:ext cx="141064" cy="138499"/>
          </a:xfrm>
          <a:prstGeom prst="rect">
            <a:avLst/>
          </a:prstGeom>
          <a:noFill/>
        </p:spPr>
        <p:txBody>
          <a:bodyPr wrap="none" lIns="0" tIns="0" rIns="0" bIns="0">
            <a:spAutoFit/>
          </a:bodyPr>
          <a:lstStyle>
            <a:defPPr>
              <a:defRPr lang="en-US"/>
            </a:defPPr>
            <a:lvl1pPr>
              <a:defRPr sz="900">
                <a:solidFill>
                  <a:schemeClr val="bg1">
                    <a:lumMod val="65000"/>
                  </a:schemeClr>
                </a:solidFill>
                <a:effectLst/>
                <a:ea typeface="Calibri" panose="020F0502020204030204" pitchFamily="34" charset="0"/>
              </a:defRPr>
            </a:lvl1pPr>
          </a:lstStyle>
          <a:p>
            <a:pPr lvl="0" algn="l"/>
            <a:fld id="{92D42452-866A-4309-9223-EB4D3983A7A8}" type="slidenum">
              <a:rPr lang="en-US" noProof="0" smtClean="0">
                <a:solidFill>
                  <a:schemeClr val="bg1">
                    <a:lumMod val="50000"/>
                  </a:schemeClr>
                </a:solidFill>
              </a:rPr>
              <a:pPr lvl="0" algn="l"/>
              <a:t>‹#›</a:t>
            </a:fld>
            <a:endParaRPr lang="en-US" noProof="0" dirty="0">
              <a:solidFill>
                <a:schemeClr val="bg1">
                  <a:lumMod val="50000"/>
                </a:schemeClr>
              </a:solidFill>
            </a:endParaRPr>
          </a:p>
        </p:txBody>
      </p:sp>
    </p:spTree>
    <p:custDataLst>
      <p:tags r:id="rId18"/>
    </p:custDataLst>
    <p:extLst>
      <p:ext uri="{BB962C8B-B14F-4D97-AF65-F5344CB8AC3E}">
        <p14:creationId xmlns:p14="http://schemas.microsoft.com/office/powerpoint/2010/main" val="2312270461"/>
      </p:ext>
    </p:extLst>
  </p:cSld>
  <p:clrMap bg1="lt1" tx1="dk1" bg2="lt2" tx2="dk2" accent1="accent1" accent2="accent2" accent3="accent3" accent4="accent4" accent5="accent5" accent6="accent6" hlink="hlink" folHlink="folHlink"/>
  <p:sldLayoutIdLst>
    <p:sldLayoutId id="2147483700" r:id="rId1"/>
    <p:sldLayoutId id="2147483704" r:id="rId2"/>
    <p:sldLayoutId id="2147483705" r:id="rId3"/>
    <p:sldLayoutId id="2147483706" r:id="rId4"/>
    <p:sldLayoutId id="2147483650" r:id="rId5"/>
    <p:sldLayoutId id="2147483709" r:id="rId6"/>
    <p:sldLayoutId id="2147483652" r:id="rId7"/>
    <p:sldLayoutId id="2147483654" r:id="rId8"/>
    <p:sldLayoutId id="2147483707" r:id="rId9"/>
    <p:sldLayoutId id="2147483655" r:id="rId10"/>
    <p:sldLayoutId id="2147483708" r:id="rId11"/>
    <p:sldLayoutId id="2147483701" r:id="rId12"/>
    <p:sldLayoutId id="2147483702" r:id="rId13"/>
    <p:sldLayoutId id="2147483703" r:id="rId14"/>
    <p:sldLayoutId id="2147483710" r:id="rId15"/>
    <p:sldLayoutId id="2147483696" r:id="rId16"/>
  </p:sldLayoutIdLst>
  <p:transition>
    <p:fade/>
  </p:transition>
  <p:hf hdr="0" ftr="0" dt="0"/>
  <p:txStyles>
    <p:titleStyle>
      <a:lvl1pPr algn="l" defTabSz="914400" rtl="0" eaLnBrk="1" latinLnBrk="0" hangingPunct="1">
        <a:lnSpc>
          <a:spcPct val="85000"/>
        </a:lnSpc>
        <a:spcBef>
          <a:spcPts val="1200"/>
        </a:spcBef>
        <a:buNone/>
        <a:defRPr sz="3000" b="1" kern="1200">
          <a:solidFill>
            <a:schemeClr val="tx2"/>
          </a:solidFill>
          <a:latin typeface="+mj-lt"/>
          <a:ea typeface="+mj-ea"/>
          <a:cs typeface="+mj-cs"/>
        </a:defRPr>
      </a:lvl1pPr>
    </p:titleStyle>
    <p:bodyStyle>
      <a:lvl1pPr marL="171450" indent="-171450" algn="l" defTabSz="914400" rtl="0" eaLnBrk="1" latinLnBrk="0" hangingPunct="1">
        <a:lnSpc>
          <a:spcPct val="90000"/>
        </a:lnSpc>
        <a:spcBef>
          <a:spcPts val="2000"/>
        </a:spcBef>
        <a:buClr>
          <a:schemeClr val="accent2"/>
        </a:buClr>
        <a:buSzPct val="100000"/>
        <a:buFont typeface="Arial" panose="020B0604020202020204" pitchFamily="34" charset="0"/>
        <a:buChar char="•"/>
        <a:defRPr sz="2000" kern="1200">
          <a:solidFill>
            <a:schemeClr val="tx2"/>
          </a:solidFill>
          <a:latin typeface="+mn-lt"/>
          <a:ea typeface="+mn-ea"/>
          <a:cs typeface="+mn-cs"/>
        </a:defRPr>
      </a:lvl1pPr>
      <a:lvl2pPr marL="460375" indent="-230188"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2pPr>
      <a:lvl3pPr marL="687388" indent="-228600"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3pPr>
      <a:lvl4pPr marL="914400" indent="-223838"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4pPr>
      <a:lvl5pPr marL="1141413" indent="-223838" algn="l" defTabSz="914400" rtl="0" eaLnBrk="1" latinLnBrk="0" hangingPunct="1">
        <a:lnSpc>
          <a:spcPct val="90000"/>
        </a:lnSpc>
        <a:spcBef>
          <a:spcPts val="900"/>
        </a:spcBef>
        <a:buClr>
          <a:schemeClr val="accent2"/>
        </a:buClr>
        <a:buFont typeface="Arial" panose="020B0604020202020204" pitchFamily="34" charset="0"/>
        <a:buChar char="‒"/>
        <a:defRPr sz="2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4118" userDrawn="1">
          <p15:clr>
            <a:srgbClr val="F26B43"/>
          </p15:clr>
        </p15:guide>
        <p15:guide id="4" orient="horz" pos="374" userDrawn="1">
          <p15:clr>
            <a:srgbClr val="F26B43"/>
          </p15:clr>
        </p15:guide>
        <p15:guide id="5" pos="211" userDrawn="1">
          <p15:clr>
            <a:srgbClr val="F26B43"/>
          </p15:clr>
        </p15:guide>
        <p15:guide id="6" pos="74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https://getakka.net/images/serialized_timeline_invariants.png" TargetMode="External"/><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8">
            <a:extLst>
              <a:ext uri="{FF2B5EF4-FFF2-40B4-BE49-F238E27FC236}">
                <a16:creationId xmlns:a16="http://schemas.microsoft.com/office/drawing/2014/main" id="{EFEB6632-4B56-4FC5-9829-CD9E3E491077}"/>
              </a:ext>
            </a:extLst>
          </p:cNvPr>
          <p:cNvSpPr>
            <a:spLocks noGrp="1"/>
          </p:cNvSpPr>
          <p:nvPr>
            <p:ph type="subTitle" idx="1"/>
          </p:nvPr>
        </p:nvSpPr>
        <p:spPr>
          <a:xfrm>
            <a:off x="1386840" y="3429000"/>
            <a:ext cx="10470198" cy="822960"/>
          </a:xfrm>
        </p:spPr>
        <p:txBody>
          <a:bodyPr/>
          <a:lstStyle/>
          <a:p>
            <a:r>
              <a:rPr lang="en-US" dirty="0"/>
              <a:t>Based on the </a:t>
            </a:r>
            <a:r>
              <a:rPr lang="en-US" dirty="0" err="1"/>
              <a:t>CleanCoders</a:t>
            </a:r>
            <a:r>
              <a:rPr lang="en-US" dirty="0"/>
              <a:t> videos by Uncle Bob Martin</a:t>
            </a:r>
          </a:p>
          <a:p>
            <a:r>
              <a:rPr lang="en-US" dirty="0"/>
              <a:t>Rupert Waldron</a:t>
            </a:r>
          </a:p>
        </p:txBody>
      </p:sp>
      <p:sp>
        <p:nvSpPr>
          <p:cNvPr id="8" name="Title 7">
            <a:extLst>
              <a:ext uri="{FF2B5EF4-FFF2-40B4-BE49-F238E27FC236}">
                <a16:creationId xmlns:a16="http://schemas.microsoft.com/office/drawing/2014/main" id="{BFCBC1DB-D101-4FCD-A707-97153C81B34F}"/>
              </a:ext>
            </a:extLst>
          </p:cNvPr>
          <p:cNvSpPr>
            <a:spLocks noGrp="1"/>
          </p:cNvSpPr>
          <p:nvPr>
            <p:ph type="ctrTitle"/>
          </p:nvPr>
        </p:nvSpPr>
        <p:spPr>
          <a:xfrm>
            <a:off x="1386840" y="1828800"/>
            <a:ext cx="10470198" cy="1600200"/>
          </a:xfrm>
        </p:spPr>
        <p:txBody>
          <a:bodyPr/>
          <a:lstStyle/>
          <a:p>
            <a:r>
              <a:rPr lang="en-US" dirty="0"/>
              <a:t>25 – Clean Code – Design Patterns</a:t>
            </a:r>
          </a:p>
        </p:txBody>
      </p:sp>
    </p:spTree>
    <p:custDataLst>
      <p:tags r:id="rId1"/>
    </p:custDataLst>
    <p:extLst>
      <p:ext uri="{BB962C8B-B14F-4D97-AF65-F5344CB8AC3E}">
        <p14:creationId xmlns:p14="http://schemas.microsoft.com/office/powerpoint/2010/main" val="220599158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3386059-1B7C-3523-94D5-72C32FA94990}"/>
              </a:ext>
            </a:extLst>
          </p:cNvPr>
          <p:cNvSpPr>
            <a:spLocks noGrp="1"/>
          </p:cNvSpPr>
          <p:nvPr>
            <p:ph type="title"/>
          </p:nvPr>
        </p:nvSpPr>
        <p:spPr/>
        <p:txBody>
          <a:bodyPr/>
          <a:lstStyle/>
          <a:p>
            <a:r>
              <a:rPr lang="en-US" dirty="0"/>
              <a:t>So What is a design pattern?</a:t>
            </a:r>
          </a:p>
        </p:txBody>
      </p:sp>
      <p:pic>
        <p:nvPicPr>
          <p:cNvPr id="1026" name="Picture 2" descr="Gangs Of Four Design Patterns Book">
            <a:extLst>
              <a:ext uri="{FF2B5EF4-FFF2-40B4-BE49-F238E27FC236}">
                <a16:creationId xmlns:a16="http://schemas.microsoft.com/office/drawing/2014/main" id="{242048EA-6338-B8FA-8A13-822D04FD5A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68208" y="1052736"/>
            <a:ext cx="3342671" cy="422108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A48B33A-2539-8295-9ADA-E7B406C6680C}"/>
              </a:ext>
            </a:extLst>
          </p:cNvPr>
          <p:cNvSpPr txBox="1"/>
          <p:nvPr/>
        </p:nvSpPr>
        <p:spPr>
          <a:xfrm>
            <a:off x="335280" y="1988840"/>
            <a:ext cx="7190045" cy="369332"/>
          </a:xfrm>
          <a:prstGeom prst="rect">
            <a:avLst/>
          </a:prstGeom>
          <a:solidFill>
            <a:schemeClr val="bg1">
              <a:lumMod val="85000"/>
            </a:schemeClr>
          </a:solidFill>
        </p:spPr>
        <p:txBody>
          <a:bodyPr wrap="none" rtlCol="0">
            <a:spAutoFit/>
          </a:bodyPr>
          <a:lstStyle/>
          <a:p>
            <a:pPr algn="l">
              <a:lnSpc>
                <a:spcPct val="90000"/>
              </a:lnSpc>
              <a:spcBef>
                <a:spcPts val="1200"/>
              </a:spcBef>
            </a:pPr>
            <a:r>
              <a:rPr lang="en-US" sz="2000" dirty="0">
                <a:solidFill>
                  <a:schemeClr val="tx2"/>
                </a:solidFill>
              </a:rPr>
              <a:t>A design pattern is a </a:t>
            </a:r>
            <a:r>
              <a:rPr lang="en-US" sz="2000" dirty="0">
                <a:solidFill>
                  <a:srgbClr val="FF0000"/>
                </a:solidFill>
              </a:rPr>
              <a:t>named</a:t>
            </a:r>
            <a:r>
              <a:rPr lang="en-US" sz="2000" dirty="0">
                <a:solidFill>
                  <a:schemeClr val="tx2"/>
                </a:solidFill>
              </a:rPr>
              <a:t> solution to a problem in a context</a:t>
            </a:r>
          </a:p>
        </p:txBody>
      </p:sp>
      <p:sp>
        <p:nvSpPr>
          <p:cNvPr id="7" name="TextBox 6">
            <a:extLst>
              <a:ext uri="{FF2B5EF4-FFF2-40B4-BE49-F238E27FC236}">
                <a16:creationId xmlns:a16="http://schemas.microsoft.com/office/drawing/2014/main" id="{9A2D131F-2442-0297-92CF-9297E1EA3E05}"/>
              </a:ext>
            </a:extLst>
          </p:cNvPr>
          <p:cNvSpPr txBox="1"/>
          <p:nvPr/>
        </p:nvSpPr>
        <p:spPr>
          <a:xfrm>
            <a:off x="443332" y="2674716"/>
            <a:ext cx="6973940" cy="590931"/>
          </a:xfrm>
          <a:prstGeom prst="rect">
            <a:avLst/>
          </a:prstGeom>
          <a:solidFill>
            <a:schemeClr val="accent5">
              <a:lumMod val="20000"/>
              <a:lumOff val="80000"/>
            </a:schemeClr>
          </a:solidFill>
        </p:spPr>
        <p:txBody>
          <a:bodyPr wrap="square" rtlCol="0">
            <a:spAutoFit/>
          </a:bodyPr>
          <a:lstStyle/>
          <a:p>
            <a:pPr algn="l">
              <a:lnSpc>
                <a:spcPct val="90000"/>
              </a:lnSpc>
              <a:spcBef>
                <a:spcPts val="1200"/>
              </a:spcBef>
            </a:pPr>
            <a:r>
              <a:rPr lang="en-US" dirty="0">
                <a:solidFill>
                  <a:schemeClr val="tx2">
                    <a:lumMod val="75000"/>
                    <a:lumOff val="25000"/>
                  </a:schemeClr>
                </a:solidFill>
              </a:rPr>
              <a:t>Naming the pattern helps developers discuss solutions to a design problem</a:t>
            </a:r>
          </a:p>
        </p:txBody>
      </p:sp>
      <p:sp>
        <p:nvSpPr>
          <p:cNvPr id="8" name="TextBox 7">
            <a:extLst>
              <a:ext uri="{FF2B5EF4-FFF2-40B4-BE49-F238E27FC236}">
                <a16:creationId xmlns:a16="http://schemas.microsoft.com/office/drawing/2014/main" id="{9AAFBD08-E428-0FD9-4E02-D8495CE7F39A}"/>
              </a:ext>
            </a:extLst>
          </p:cNvPr>
          <p:cNvSpPr txBox="1"/>
          <p:nvPr/>
        </p:nvSpPr>
        <p:spPr>
          <a:xfrm>
            <a:off x="8832304" y="4653136"/>
            <a:ext cx="1394934" cy="369332"/>
          </a:xfrm>
          <a:prstGeom prst="rect">
            <a:avLst/>
          </a:prstGeom>
          <a:solidFill>
            <a:schemeClr val="accent2"/>
          </a:solidFill>
        </p:spPr>
        <p:txBody>
          <a:bodyPr wrap="none" rtlCol="0">
            <a:spAutoFit/>
          </a:bodyPr>
          <a:lstStyle/>
          <a:p>
            <a:pPr algn="l">
              <a:lnSpc>
                <a:spcPct val="90000"/>
              </a:lnSpc>
              <a:spcBef>
                <a:spcPts val="1200"/>
              </a:spcBef>
            </a:pPr>
            <a:r>
              <a:rPr lang="en-US" sz="2000" dirty="0">
                <a:solidFill>
                  <a:srgbClr val="8EFA00"/>
                </a:solidFill>
              </a:rPr>
              <a:t>GOF Book</a:t>
            </a:r>
          </a:p>
        </p:txBody>
      </p:sp>
      <p:sp>
        <p:nvSpPr>
          <p:cNvPr id="9" name="TextBox 8">
            <a:extLst>
              <a:ext uri="{FF2B5EF4-FFF2-40B4-BE49-F238E27FC236}">
                <a16:creationId xmlns:a16="http://schemas.microsoft.com/office/drawing/2014/main" id="{03604E15-E40A-0624-98FA-670A254A4D41}"/>
              </a:ext>
            </a:extLst>
          </p:cNvPr>
          <p:cNvSpPr txBox="1"/>
          <p:nvPr/>
        </p:nvSpPr>
        <p:spPr>
          <a:xfrm>
            <a:off x="443332" y="3611332"/>
            <a:ext cx="7190045" cy="1883593"/>
          </a:xfrm>
          <a:prstGeom prst="rect">
            <a:avLst/>
          </a:prstGeom>
          <a:noFill/>
        </p:spPr>
        <p:txBody>
          <a:bodyPr wrap="square" rtlCol="0">
            <a:spAutoFit/>
          </a:bodyPr>
          <a:lstStyle/>
          <a:p>
            <a:pPr algn="l">
              <a:lnSpc>
                <a:spcPct val="90000"/>
              </a:lnSpc>
              <a:spcBef>
                <a:spcPts val="1200"/>
              </a:spcBef>
            </a:pPr>
            <a:r>
              <a:rPr lang="en-US" sz="1600" dirty="0">
                <a:solidFill>
                  <a:schemeClr val="tx2"/>
                </a:solidFill>
              </a:rPr>
              <a:t>Types of Patterns:</a:t>
            </a:r>
          </a:p>
          <a:p>
            <a:pPr marL="342900" indent="-342900" algn="l">
              <a:lnSpc>
                <a:spcPct val="90000"/>
              </a:lnSpc>
              <a:spcBef>
                <a:spcPts val="1200"/>
              </a:spcBef>
              <a:buFont typeface="Arial" panose="020B0604020202020204" pitchFamily="34" charset="0"/>
              <a:buChar char="•"/>
            </a:pPr>
            <a:r>
              <a:rPr lang="en-US" sz="1600" dirty="0">
                <a:solidFill>
                  <a:schemeClr val="tx2"/>
                </a:solidFill>
                <a:highlight>
                  <a:srgbClr val="FFFF00"/>
                </a:highlight>
              </a:rPr>
              <a:t>Creational Patterns </a:t>
            </a:r>
            <a:r>
              <a:rPr lang="en-US" sz="1600" dirty="0">
                <a:solidFill>
                  <a:schemeClr val="tx2"/>
                </a:solidFill>
              </a:rPr>
              <a:t>– help create instances of objects</a:t>
            </a:r>
          </a:p>
          <a:p>
            <a:pPr marL="342900" indent="-342900" algn="l">
              <a:lnSpc>
                <a:spcPct val="90000"/>
              </a:lnSpc>
              <a:spcBef>
                <a:spcPts val="1200"/>
              </a:spcBef>
              <a:buFont typeface="Arial" panose="020B0604020202020204" pitchFamily="34" charset="0"/>
              <a:buChar char="•"/>
            </a:pPr>
            <a:r>
              <a:rPr lang="en-US" sz="1600" dirty="0">
                <a:solidFill>
                  <a:schemeClr val="tx2"/>
                </a:solidFill>
                <a:highlight>
                  <a:srgbClr val="00FF00"/>
                </a:highlight>
              </a:rPr>
              <a:t>Structural Patterns </a:t>
            </a:r>
            <a:r>
              <a:rPr lang="en-US" sz="1600" dirty="0">
                <a:solidFill>
                  <a:schemeClr val="tx2"/>
                </a:solidFill>
              </a:rPr>
              <a:t>– help set up the communication pathways between separate groups of objects</a:t>
            </a:r>
          </a:p>
          <a:p>
            <a:pPr marL="342900" indent="-342900" algn="l">
              <a:lnSpc>
                <a:spcPct val="90000"/>
              </a:lnSpc>
              <a:spcBef>
                <a:spcPts val="1200"/>
              </a:spcBef>
              <a:buFont typeface="Arial" panose="020B0604020202020204" pitchFamily="34" charset="0"/>
              <a:buChar char="•"/>
            </a:pPr>
            <a:r>
              <a:rPr lang="en-US" sz="1600" dirty="0" err="1">
                <a:solidFill>
                  <a:schemeClr val="tx2"/>
                </a:solidFill>
                <a:highlight>
                  <a:srgbClr val="FF7E79"/>
                </a:highlight>
              </a:rPr>
              <a:t>Behavioural</a:t>
            </a:r>
            <a:r>
              <a:rPr lang="en-US" sz="1600" dirty="0">
                <a:solidFill>
                  <a:schemeClr val="tx2"/>
                </a:solidFill>
                <a:highlight>
                  <a:srgbClr val="FF7E79"/>
                </a:highlight>
              </a:rPr>
              <a:t> Patterns </a:t>
            </a:r>
            <a:r>
              <a:rPr lang="en-US" sz="1600" dirty="0">
                <a:solidFill>
                  <a:schemeClr val="tx2"/>
                </a:solidFill>
              </a:rPr>
              <a:t>– help you partition the </a:t>
            </a:r>
            <a:r>
              <a:rPr lang="en-US" sz="1600" dirty="0" err="1">
                <a:solidFill>
                  <a:schemeClr val="tx2"/>
                </a:solidFill>
              </a:rPr>
              <a:t>behaviours</a:t>
            </a:r>
            <a:r>
              <a:rPr lang="en-US" sz="1600" dirty="0">
                <a:solidFill>
                  <a:schemeClr val="tx2"/>
                </a:solidFill>
              </a:rPr>
              <a:t> of your system into discrete patterns.</a:t>
            </a:r>
          </a:p>
        </p:txBody>
      </p:sp>
    </p:spTree>
    <p:extLst>
      <p:ext uri="{BB962C8B-B14F-4D97-AF65-F5344CB8AC3E}">
        <p14:creationId xmlns:p14="http://schemas.microsoft.com/office/powerpoint/2010/main" val="201473729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3386059-1B7C-3523-94D5-72C32FA94990}"/>
              </a:ext>
            </a:extLst>
          </p:cNvPr>
          <p:cNvSpPr>
            <a:spLocks noGrp="1"/>
          </p:cNvSpPr>
          <p:nvPr>
            <p:ph type="title"/>
          </p:nvPr>
        </p:nvSpPr>
        <p:spPr/>
        <p:txBody>
          <a:bodyPr/>
          <a:lstStyle/>
          <a:p>
            <a:r>
              <a:rPr lang="en-US" dirty="0"/>
              <a:t>The Command Pattern</a:t>
            </a:r>
          </a:p>
        </p:txBody>
      </p:sp>
      <p:sp>
        <p:nvSpPr>
          <p:cNvPr id="6" name="TextBox 5">
            <a:extLst>
              <a:ext uri="{FF2B5EF4-FFF2-40B4-BE49-F238E27FC236}">
                <a16:creationId xmlns:a16="http://schemas.microsoft.com/office/drawing/2014/main" id="{AA48B33A-2539-8295-9ADA-E7B406C6680C}"/>
              </a:ext>
            </a:extLst>
          </p:cNvPr>
          <p:cNvSpPr txBox="1"/>
          <p:nvPr/>
        </p:nvSpPr>
        <p:spPr>
          <a:xfrm>
            <a:off x="300854" y="1431926"/>
            <a:ext cx="11017304" cy="923330"/>
          </a:xfrm>
          <a:prstGeom prst="rect">
            <a:avLst/>
          </a:prstGeom>
          <a:solidFill>
            <a:schemeClr val="bg1">
              <a:lumMod val="85000"/>
            </a:schemeClr>
          </a:solidFill>
        </p:spPr>
        <p:txBody>
          <a:bodyPr wrap="square" rtlCol="0">
            <a:spAutoFit/>
          </a:bodyPr>
          <a:lstStyle/>
          <a:p>
            <a:r>
              <a:rPr lang="en-GB" sz="1800" dirty="0">
                <a:effectLst/>
                <a:latin typeface="Calibri" panose="020F0502020204030204" pitchFamily="34" charset="0"/>
                <a:ea typeface="Times New Roman" panose="02020603050405020304" pitchFamily="18" charset="0"/>
                <a:cs typeface="Times New Roman" panose="02020603050405020304" pitchFamily="18" charset="0"/>
              </a:rPr>
              <a:t>The command pattern is a way of coupling what is done from who does it.</a:t>
            </a:r>
          </a:p>
          <a:p>
            <a:r>
              <a:rPr lang="en-GB" sz="1800" dirty="0">
                <a:effectLst/>
                <a:latin typeface="Calibri" panose="020F0502020204030204" pitchFamily="34" charset="0"/>
                <a:ea typeface="Times New Roman" panose="02020603050405020304" pitchFamily="18" charset="0"/>
                <a:cs typeface="Times New Roman" panose="02020603050405020304" pitchFamily="18" charset="0"/>
              </a:rPr>
              <a:t>It can decouple what gets done from who does it – special decoupling. And also you can store commands objects in an array and execute them at a specific time – temporal decoupling.</a:t>
            </a:r>
            <a:endParaRPr lang="en-US" sz="2000" dirty="0">
              <a:solidFill>
                <a:schemeClr val="tx2"/>
              </a:solidFill>
            </a:endParaRPr>
          </a:p>
        </p:txBody>
      </p:sp>
      <p:pic>
        <p:nvPicPr>
          <p:cNvPr id="3" name="Picture 2">
            <a:extLst>
              <a:ext uri="{FF2B5EF4-FFF2-40B4-BE49-F238E27FC236}">
                <a16:creationId xmlns:a16="http://schemas.microsoft.com/office/drawing/2014/main" id="{03C9C8FA-476C-A8FC-B60D-0F49A19461E3}"/>
              </a:ext>
            </a:extLst>
          </p:cNvPr>
          <p:cNvPicPr>
            <a:picLocks noChangeAspect="1"/>
          </p:cNvPicPr>
          <p:nvPr/>
        </p:nvPicPr>
        <p:blipFill>
          <a:blip r:embed="rId2"/>
          <a:stretch>
            <a:fillRect/>
          </a:stretch>
        </p:blipFill>
        <p:spPr>
          <a:xfrm>
            <a:off x="839416" y="2824249"/>
            <a:ext cx="3377486" cy="3356992"/>
          </a:xfrm>
          <a:prstGeom prst="rect">
            <a:avLst/>
          </a:prstGeom>
        </p:spPr>
      </p:pic>
      <p:sp>
        <p:nvSpPr>
          <p:cNvPr id="5" name="TextBox 4">
            <a:extLst>
              <a:ext uri="{FF2B5EF4-FFF2-40B4-BE49-F238E27FC236}">
                <a16:creationId xmlns:a16="http://schemas.microsoft.com/office/drawing/2014/main" id="{7ED62C9F-4F53-DE9E-89D7-9F080BF0E62A}"/>
              </a:ext>
            </a:extLst>
          </p:cNvPr>
          <p:cNvSpPr txBox="1"/>
          <p:nvPr/>
        </p:nvSpPr>
        <p:spPr>
          <a:xfrm>
            <a:off x="6125138" y="2824249"/>
            <a:ext cx="3325141" cy="369332"/>
          </a:xfrm>
          <a:prstGeom prst="rect">
            <a:avLst/>
          </a:prstGeom>
          <a:noFill/>
        </p:spPr>
        <p:txBody>
          <a:bodyPr wrap="none" rtlCol="0">
            <a:spAutoFit/>
          </a:bodyPr>
          <a:lstStyle/>
          <a:p>
            <a:pPr algn="l">
              <a:lnSpc>
                <a:spcPct val="90000"/>
              </a:lnSpc>
              <a:spcBef>
                <a:spcPts val="1200"/>
              </a:spcBef>
            </a:pPr>
            <a:r>
              <a:rPr lang="en-US" sz="2000" dirty="0">
                <a:solidFill>
                  <a:schemeClr val="tx2">
                    <a:lumMod val="50000"/>
                    <a:lumOff val="50000"/>
                  </a:schemeClr>
                </a:solidFill>
              </a:rPr>
              <a:t>Code : turn lights on and off</a:t>
            </a:r>
          </a:p>
        </p:txBody>
      </p:sp>
    </p:spTree>
    <p:extLst>
      <p:ext uri="{BB962C8B-B14F-4D97-AF65-F5344CB8AC3E}">
        <p14:creationId xmlns:p14="http://schemas.microsoft.com/office/powerpoint/2010/main" val="85149875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3386059-1B7C-3523-94D5-72C32FA94990}"/>
              </a:ext>
            </a:extLst>
          </p:cNvPr>
          <p:cNvSpPr>
            <a:spLocks noGrp="1"/>
          </p:cNvSpPr>
          <p:nvPr>
            <p:ph type="title"/>
          </p:nvPr>
        </p:nvSpPr>
        <p:spPr/>
        <p:txBody>
          <a:bodyPr/>
          <a:lstStyle/>
          <a:p>
            <a:r>
              <a:rPr lang="en-US" dirty="0"/>
              <a:t>Xerox </a:t>
            </a:r>
            <a:r>
              <a:rPr lang="en-US" dirty="0" err="1"/>
              <a:t>colour</a:t>
            </a:r>
            <a:r>
              <a:rPr lang="en-US" dirty="0"/>
              <a:t> copier example – special decoupling</a:t>
            </a:r>
          </a:p>
        </p:txBody>
      </p:sp>
      <p:pic>
        <p:nvPicPr>
          <p:cNvPr id="5" name="Picture 4">
            <a:extLst>
              <a:ext uri="{FF2B5EF4-FFF2-40B4-BE49-F238E27FC236}">
                <a16:creationId xmlns:a16="http://schemas.microsoft.com/office/drawing/2014/main" id="{C0CBFE20-FDC1-1D9A-2A3E-5D3662AA6927}"/>
              </a:ext>
            </a:extLst>
          </p:cNvPr>
          <p:cNvPicPr>
            <a:picLocks noChangeAspect="1"/>
          </p:cNvPicPr>
          <p:nvPr/>
        </p:nvPicPr>
        <p:blipFill>
          <a:blip r:embed="rId2"/>
          <a:stretch>
            <a:fillRect/>
          </a:stretch>
        </p:blipFill>
        <p:spPr>
          <a:xfrm>
            <a:off x="322454" y="1529167"/>
            <a:ext cx="3185992" cy="2859534"/>
          </a:xfrm>
          <a:prstGeom prst="rect">
            <a:avLst/>
          </a:prstGeom>
        </p:spPr>
      </p:pic>
      <p:sp>
        <p:nvSpPr>
          <p:cNvPr id="7" name="TextBox 6">
            <a:extLst>
              <a:ext uri="{FF2B5EF4-FFF2-40B4-BE49-F238E27FC236}">
                <a16:creationId xmlns:a16="http://schemas.microsoft.com/office/drawing/2014/main" id="{0237DD21-DC09-A290-F848-627B6F61EDC9}"/>
              </a:ext>
            </a:extLst>
          </p:cNvPr>
          <p:cNvSpPr txBox="1"/>
          <p:nvPr/>
        </p:nvSpPr>
        <p:spPr>
          <a:xfrm>
            <a:off x="450946" y="1235345"/>
            <a:ext cx="2929007" cy="369332"/>
          </a:xfrm>
          <a:prstGeom prst="rect">
            <a:avLst/>
          </a:prstGeom>
          <a:noFill/>
        </p:spPr>
        <p:txBody>
          <a:bodyPr wrap="none" rtlCol="0">
            <a:spAutoFit/>
          </a:bodyPr>
          <a:lstStyle/>
          <a:p>
            <a:pPr algn="l">
              <a:lnSpc>
                <a:spcPct val="90000"/>
              </a:lnSpc>
              <a:spcBef>
                <a:spcPts val="1200"/>
              </a:spcBef>
            </a:pPr>
            <a:r>
              <a:rPr lang="en-US" sz="2000" dirty="0">
                <a:solidFill>
                  <a:schemeClr val="tx2"/>
                </a:solidFill>
              </a:rPr>
              <a:t>Lots of motors to control</a:t>
            </a:r>
          </a:p>
        </p:txBody>
      </p:sp>
      <p:pic>
        <p:nvPicPr>
          <p:cNvPr id="11" name="Picture 10">
            <a:extLst>
              <a:ext uri="{FF2B5EF4-FFF2-40B4-BE49-F238E27FC236}">
                <a16:creationId xmlns:a16="http://schemas.microsoft.com/office/drawing/2014/main" id="{942C7FD1-69FA-D999-2D06-31A9A8FFD51D}"/>
              </a:ext>
            </a:extLst>
          </p:cNvPr>
          <p:cNvPicPr>
            <a:picLocks noChangeAspect="1"/>
          </p:cNvPicPr>
          <p:nvPr/>
        </p:nvPicPr>
        <p:blipFill>
          <a:blip r:embed="rId3"/>
          <a:stretch>
            <a:fillRect/>
          </a:stretch>
        </p:blipFill>
        <p:spPr>
          <a:xfrm>
            <a:off x="5428451" y="1916832"/>
            <a:ext cx="5270727" cy="3789411"/>
          </a:xfrm>
          <a:prstGeom prst="rect">
            <a:avLst/>
          </a:prstGeom>
        </p:spPr>
      </p:pic>
      <p:sp>
        <p:nvSpPr>
          <p:cNvPr id="12" name="TextBox 11">
            <a:extLst>
              <a:ext uri="{FF2B5EF4-FFF2-40B4-BE49-F238E27FC236}">
                <a16:creationId xmlns:a16="http://schemas.microsoft.com/office/drawing/2014/main" id="{D0879600-87B1-82E7-07DC-D4292F160822}"/>
              </a:ext>
            </a:extLst>
          </p:cNvPr>
          <p:cNvSpPr txBox="1"/>
          <p:nvPr/>
        </p:nvSpPr>
        <p:spPr>
          <a:xfrm>
            <a:off x="3780874" y="2671870"/>
            <a:ext cx="1647577" cy="757130"/>
          </a:xfrm>
          <a:prstGeom prst="rect">
            <a:avLst/>
          </a:prstGeom>
          <a:noFill/>
        </p:spPr>
        <p:txBody>
          <a:bodyPr wrap="square" rtlCol="0">
            <a:spAutoFit/>
          </a:bodyPr>
          <a:lstStyle/>
          <a:p>
            <a:pPr algn="l">
              <a:lnSpc>
                <a:spcPct val="90000"/>
              </a:lnSpc>
              <a:spcBef>
                <a:spcPts val="1200"/>
              </a:spcBef>
            </a:pPr>
            <a:r>
              <a:rPr lang="en-US" sz="1600" dirty="0">
                <a:solidFill>
                  <a:srgbClr val="FF2F92"/>
                </a:solidFill>
              </a:rPr>
              <a:t>Sensor contains a command object</a:t>
            </a:r>
          </a:p>
        </p:txBody>
      </p:sp>
      <p:sp>
        <p:nvSpPr>
          <p:cNvPr id="13" name="TextBox 12">
            <a:extLst>
              <a:ext uri="{FF2B5EF4-FFF2-40B4-BE49-F238E27FC236}">
                <a16:creationId xmlns:a16="http://schemas.microsoft.com/office/drawing/2014/main" id="{90C10E79-511B-A478-24D6-7D8578E1582A}"/>
              </a:ext>
            </a:extLst>
          </p:cNvPr>
          <p:cNvSpPr txBox="1"/>
          <p:nvPr/>
        </p:nvSpPr>
        <p:spPr>
          <a:xfrm>
            <a:off x="8472264" y="2450270"/>
            <a:ext cx="2404814" cy="1200329"/>
          </a:xfrm>
          <a:prstGeom prst="rect">
            <a:avLst/>
          </a:prstGeom>
          <a:noFill/>
        </p:spPr>
        <p:txBody>
          <a:bodyPr wrap="square" rtlCol="0">
            <a:spAutoFit/>
          </a:bodyPr>
          <a:lstStyle/>
          <a:p>
            <a:pPr algn="l">
              <a:lnSpc>
                <a:spcPct val="90000"/>
              </a:lnSpc>
              <a:spcBef>
                <a:spcPts val="1200"/>
              </a:spcBef>
            </a:pPr>
            <a:r>
              <a:rPr lang="en-US" sz="1600" dirty="0">
                <a:solidFill>
                  <a:srgbClr val="941651"/>
                </a:solidFill>
              </a:rPr>
              <a:t>Every time the sensor is tripped the </a:t>
            </a:r>
            <a:r>
              <a:rPr lang="en-US" sz="1600" dirty="0" err="1">
                <a:solidFill>
                  <a:srgbClr val="941651"/>
                </a:solidFill>
              </a:rPr>
              <a:t>exectute</a:t>
            </a:r>
            <a:r>
              <a:rPr lang="en-US" sz="1600" dirty="0">
                <a:solidFill>
                  <a:srgbClr val="941651"/>
                </a:solidFill>
              </a:rPr>
              <a:t>() method on the command object is called</a:t>
            </a:r>
          </a:p>
        </p:txBody>
      </p:sp>
      <p:sp>
        <p:nvSpPr>
          <p:cNvPr id="14" name="TextBox 13">
            <a:extLst>
              <a:ext uri="{FF2B5EF4-FFF2-40B4-BE49-F238E27FC236}">
                <a16:creationId xmlns:a16="http://schemas.microsoft.com/office/drawing/2014/main" id="{F68C1203-3E03-CBE2-12F6-8CD91A57EB63}"/>
              </a:ext>
            </a:extLst>
          </p:cNvPr>
          <p:cNvSpPr txBox="1"/>
          <p:nvPr/>
        </p:nvSpPr>
        <p:spPr>
          <a:xfrm>
            <a:off x="1199456" y="4437112"/>
            <a:ext cx="2404814" cy="757130"/>
          </a:xfrm>
          <a:prstGeom prst="rect">
            <a:avLst/>
          </a:prstGeom>
          <a:solidFill>
            <a:srgbClr val="FF2F92"/>
          </a:solidFill>
        </p:spPr>
        <p:txBody>
          <a:bodyPr wrap="square" rtlCol="0">
            <a:spAutoFit/>
          </a:bodyPr>
          <a:lstStyle/>
          <a:p>
            <a:pPr algn="l">
              <a:lnSpc>
                <a:spcPct val="90000"/>
              </a:lnSpc>
              <a:spcBef>
                <a:spcPts val="1200"/>
              </a:spcBef>
            </a:pPr>
            <a:r>
              <a:rPr lang="en-US" sz="1600" dirty="0">
                <a:solidFill>
                  <a:srgbClr val="FFFD78"/>
                </a:solidFill>
              </a:rPr>
              <a:t>The sensor knows nothing about the type of device it is controlling</a:t>
            </a:r>
          </a:p>
        </p:txBody>
      </p:sp>
      <p:sp>
        <p:nvSpPr>
          <p:cNvPr id="15" name="TextBox 14">
            <a:extLst>
              <a:ext uri="{FF2B5EF4-FFF2-40B4-BE49-F238E27FC236}">
                <a16:creationId xmlns:a16="http://schemas.microsoft.com/office/drawing/2014/main" id="{F06BB0E5-F5D4-B27F-4F3B-1940606EB48B}"/>
              </a:ext>
            </a:extLst>
          </p:cNvPr>
          <p:cNvSpPr txBox="1"/>
          <p:nvPr/>
        </p:nvSpPr>
        <p:spPr>
          <a:xfrm>
            <a:off x="1559496" y="5506510"/>
            <a:ext cx="2404814" cy="978729"/>
          </a:xfrm>
          <a:prstGeom prst="rect">
            <a:avLst/>
          </a:prstGeom>
          <a:solidFill>
            <a:srgbClr val="76D6FF"/>
          </a:solidFill>
        </p:spPr>
        <p:txBody>
          <a:bodyPr wrap="square" rtlCol="0">
            <a:spAutoFit/>
          </a:bodyPr>
          <a:lstStyle/>
          <a:p>
            <a:pPr algn="l">
              <a:lnSpc>
                <a:spcPct val="90000"/>
              </a:lnSpc>
              <a:spcBef>
                <a:spcPts val="1200"/>
              </a:spcBef>
            </a:pPr>
            <a:r>
              <a:rPr lang="en-US" sz="1600" dirty="0">
                <a:solidFill>
                  <a:srgbClr val="941651"/>
                </a:solidFill>
              </a:rPr>
              <a:t>The Command Pattern is a great way of de-coupling what is done from who does it</a:t>
            </a:r>
          </a:p>
        </p:txBody>
      </p:sp>
      <p:sp>
        <p:nvSpPr>
          <p:cNvPr id="16" name="TextBox 15">
            <a:extLst>
              <a:ext uri="{FF2B5EF4-FFF2-40B4-BE49-F238E27FC236}">
                <a16:creationId xmlns:a16="http://schemas.microsoft.com/office/drawing/2014/main" id="{9961B0C1-A609-A008-B52B-CF87DB192973}"/>
              </a:ext>
            </a:extLst>
          </p:cNvPr>
          <p:cNvSpPr txBox="1"/>
          <p:nvPr/>
        </p:nvSpPr>
        <p:spPr>
          <a:xfrm>
            <a:off x="6349530" y="5966695"/>
            <a:ext cx="2961067" cy="369332"/>
          </a:xfrm>
          <a:prstGeom prst="rect">
            <a:avLst/>
          </a:prstGeom>
          <a:noFill/>
        </p:spPr>
        <p:txBody>
          <a:bodyPr wrap="none" rtlCol="0">
            <a:spAutoFit/>
          </a:bodyPr>
          <a:lstStyle/>
          <a:p>
            <a:pPr algn="l">
              <a:lnSpc>
                <a:spcPct val="90000"/>
              </a:lnSpc>
              <a:spcBef>
                <a:spcPts val="1200"/>
              </a:spcBef>
            </a:pPr>
            <a:r>
              <a:rPr lang="en-US" sz="2000" dirty="0">
                <a:solidFill>
                  <a:schemeClr val="tx2">
                    <a:lumMod val="50000"/>
                    <a:lumOff val="50000"/>
                  </a:schemeClr>
                </a:solidFill>
              </a:rPr>
              <a:t>Code : process requests</a:t>
            </a:r>
          </a:p>
        </p:txBody>
      </p:sp>
    </p:spTree>
    <p:extLst>
      <p:ext uri="{BB962C8B-B14F-4D97-AF65-F5344CB8AC3E}">
        <p14:creationId xmlns:p14="http://schemas.microsoft.com/office/powerpoint/2010/main" val="125425309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3386059-1B7C-3523-94D5-72C32FA94990}"/>
              </a:ext>
            </a:extLst>
          </p:cNvPr>
          <p:cNvSpPr>
            <a:spLocks noGrp="1"/>
          </p:cNvSpPr>
          <p:nvPr>
            <p:ph type="title"/>
          </p:nvPr>
        </p:nvSpPr>
        <p:spPr/>
        <p:txBody>
          <a:bodyPr/>
          <a:lstStyle/>
          <a:p>
            <a:r>
              <a:rPr lang="en-US" dirty="0"/>
              <a:t>You can even implement Undo!</a:t>
            </a:r>
          </a:p>
        </p:txBody>
      </p:sp>
      <p:sp>
        <p:nvSpPr>
          <p:cNvPr id="2" name="TextBox 1">
            <a:extLst>
              <a:ext uri="{FF2B5EF4-FFF2-40B4-BE49-F238E27FC236}">
                <a16:creationId xmlns:a16="http://schemas.microsoft.com/office/drawing/2014/main" id="{AC7E1B83-7041-C3BB-F1A6-013D4B44AA72}"/>
              </a:ext>
            </a:extLst>
          </p:cNvPr>
          <p:cNvSpPr txBox="1"/>
          <p:nvPr/>
        </p:nvSpPr>
        <p:spPr>
          <a:xfrm>
            <a:off x="623392" y="1376473"/>
            <a:ext cx="3456384" cy="978729"/>
          </a:xfrm>
          <a:prstGeom prst="rect">
            <a:avLst/>
          </a:prstGeom>
          <a:solidFill>
            <a:schemeClr val="bg1">
              <a:lumMod val="85000"/>
            </a:schemeClr>
          </a:solidFill>
        </p:spPr>
        <p:txBody>
          <a:bodyPr wrap="square" rtlCol="0">
            <a:spAutoFit/>
          </a:bodyPr>
          <a:lstStyle/>
          <a:p>
            <a:pPr algn="l">
              <a:lnSpc>
                <a:spcPct val="90000"/>
              </a:lnSpc>
              <a:spcBef>
                <a:spcPts val="1200"/>
              </a:spcBef>
            </a:pPr>
            <a:r>
              <a:rPr lang="en-US" sz="1600" dirty="0">
                <a:solidFill>
                  <a:srgbClr val="FF2F92"/>
                </a:solidFill>
              </a:rPr>
              <a:t>If you store the commands in the order they are executed you can undo them in the correct order… is this something that could be useful?</a:t>
            </a:r>
          </a:p>
        </p:txBody>
      </p:sp>
      <p:sp>
        <p:nvSpPr>
          <p:cNvPr id="6" name="TextBox 5">
            <a:extLst>
              <a:ext uri="{FF2B5EF4-FFF2-40B4-BE49-F238E27FC236}">
                <a16:creationId xmlns:a16="http://schemas.microsoft.com/office/drawing/2014/main" id="{57262D34-FEAA-2546-2B98-97D710CD7610}"/>
              </a:ext>
            </a:extLst>
          </p:cNvPr>
          <p:cNvSpPr txBox="1"/>
          <p:nvPr/>
        </p:nvSpPr>
        <p:spPr>
          <a:xfrm>
            <a:off x="839416" y="3573016"/>
            <a:ext cx="2592288" cy="830997"/>
          </a:xfrm>
          <a:prstGeom prst="rect">
            <a:avLst/>
          </a:prstGeom>
          <a:noFill/>
          <a:ln>
            <a:solidFill>
              <a:srgbClr val="941651"/>
            </a:solidFill>
          </a:ln>
        </p:spPr>
        <p:txBody>
          <a:bodyPr wrap="square">
            <a:spAutoFit/>
          </a:bodyPr>
          <a:lstStyle/>
          <a:p>
            <a:r>
              <a:rPr lang="en-GB" sz="1200" dirty="0">
                <a:solidFill>
                  <a:srgbClr val="B294BB"/>
                </a:solidFill>
                <a:effectLst/>
                <a:latin typeface="Menlo" panose="020B0609030804020204" pitchFamily="49" charset="0"/>
              </a:rPr>
              <a:t>interface </a:t>
            </a:r>
            <a:r>
              <a:rPr lang="en-GB" sz="1200" dirty="0" err="1">
                <a:solidFill>
                  <a:srgbClr val="CA3E6B"/>
                </a:solidFill>
                <a:effectLst/>
                <a:latin typeface="Menlo" panose="020B0609030804020204" pitchFamily="49" charset="0"/>
              </a:rPr>
              <a:t>ReqCommand</a:t>
            </a:r>
            <a:r>
              <a:rPr lang="en-GB" sz="1200" dirty="0">
                <a:solidFill>
                  <a:srgbClr val="CA3E6B"/>
                </a:solidFill>
                <a:effectLst/>
                <a:latin typeface="Menlo" panose="020B0609030804020204" pitchFamily="49" charset="0"/>
              </a:rPr>
              <a:t> </a:t>
            </a:r>
            <a:r>
              <a:rPr lang="en-GB" sz="1200" dirty="0">
                <a:solidFill>
                  <a:srgbClr val="C5C8C6"/>
                </a:solidFill>
                <a:effectLst/>
                <a:latin typeface="Menlo" panose="020B0609030804020204" pitchFamily="49" charset="0"/>
              </a:rPr>
              <a:t>{</a:t>
            </a:r>
            <a:br>
              <a:rPr lang="en-GB" sz="1200" dirty="0">
                <a:solidFill>
                  <a:srgbClr val="C5C8C6"/>
                </a:solidFill>
                <a:effectLst/>
                <a:latin typeface="Menlo" panose="020B0609030804020204" pitchFamily="49" charset="0"/>
              </a:rPr>
            </a:br>
            <a:r>
              <a:rPr lang="en-GB" sz="1200" dirty="0">
                <a:solidFill>
                  <a:srgbClr val="C5C8C6"/>
                </a:solidFill>
                <a:effectLst/>
                <a:latin typeface="Menlo" panose="020B0609030804020204" pitchFamily="49" charset="0"/>
              </a:rPr>
              <a:t>    </a:t>
            </a:r>
            <a:r>
              <a:rPr lang="en-GB" sz="1200" dirty="0">
                <a:solidFill>
                  <a:srgbClr val="B294BB"/>
                </a:solidFill>
                <a:effectLst/>
                <a:latin typeface="Menlo" panose="020B0609030804020204" pitchFamily="49" charset="0"/>
              </a:rPr>
              <a:t>void </a:t>
            </a:r>
            <a:r>
              <a:rPr lang="en-GB" sz="1200" dirty="0">
                <a:solidFill>
                  <a:srgbClr val="81A2BE"/>
                </a:solidFill>
                <a:effectLst/>
                <a:latin typeface="Menlo" panose="020B0609030804020204" pitchFamily="49" charset="0"/>
              </a:rPr>
              <a:t>execute</a:t>
            </a:r>
            <a:r>
              <a:rPr lang="en-GB" sz="1200" dirty="0">
                <a:solidFill>
                  <a:srgbClr val="C5C8C6"/>
                </a:solidFill>
                <a:effectLst/>
                <a:latin typeface="Menlo" panose="020B0609030804020204" pitchFamily="49" charset="0"/>
              </a:rPr>
              <a:t>()</a:t>
            </a:r>
            <a:r>
              <a:rPr lang="en-GB" sz="1200" dirty="0">
                <a:solidFill>
                  <a:srgbClr val="CED1CF"/>
                </a:solidFill>
                <a:effectLst/>
                <a:latin typeface="Menlo" panose="020B0609030804020204" pitchFamily="49" charset="0"/>
              </a:rPr>
              <a:t>;</a:t>
            </a:r>
            <a:br>
              <a:rPr lang="en-GB" sz="1200" dirty="0">
                <a:solidFill>
                  <a:srgbClr val="CED1CF"/>
                </a:solidFill>
                <a:effectLst/>
                <a:latin typeface="Menlo" panose="020B0609030804020204" pitchFamily="49" charset="0"/>
              </a:rPr>
            </a:br>
            <a:r>
              <a:rPr lang="en-GB" sz="1200" dirty="0">
                <a:solidFill>
                  <a:srgbClr val="CED1CF"/>
                </a:solidFill>
                <a:effectLst/>
                <a:latin typeface="Menlo" panose="020B0609030804020204" pitchFamily="49" charset="0"/>
              </a:rPr>
              <a:t>    </a:t>
            </a:r>
            <a:r>
              <a:rPr lang="en-GB" sz="1200" dirty="0">
                <a:solidFill>
                  <a:srgbClr val="B294BB"/>
                </a:solidFill>
                <a:effectLst/>
                <a:latin typeface="Menlo" panose="020B0609030804020204" pitchFamily="49" charset="0"/>
              </a:rPr>
              <a:t>void </a:t>
            </a:r>
            <a:r>
              <a:rPr lang="en-GB" sz="1200" dirty="0">
                <a:solidFill>
                  <a:srgbClr val="81A2BE"/>
                </a:solidFill>
                <a:effectLst/>
                <a:latin typeface="Menlo" panose="020B0609030804020204" pitchFamily="49" charset="0"/>
              </a:rPr>
              <a:t>undo</a:t>
            </a:r>
            <a:r>
              <a:rPr lang="en-GB" sz="1200" dirty="0">
                <a:solidFill>
                  <a:srgbClr val="C5C8C6"/>
                </a:solidFill>
                <a:effectLst/>
                <a:latin typeface="Menlo" panose="020B0609030804020204" pitchFamily="49" charset="0"/>
              </a:rPr>
              <a:t>()</a:t>
            </a:r>
            <a:r>
              <a:rPr lang="en-GB" sz="1200" dirty="0">
                <a:solidFill>
                  <a:srgbClr val="CED1CF"/>
                </a:solidFill>
                <a:effectLst/>
                <a:latin typeface="Menlo" panose="020B0609030804020204" pitchFamily="49" charset="0"/>
              </a:rPr>
              <a:t>;</a:t>
            </a:r>
            <a:br>
              <a:rPr lang="en-GB" sz="1200" dirty="0">
                <a:solidFill>
                  <a:srgbClr val="CED1CF"/>
                </a:solidFill>
                <a:effectLst/>
                <a:latin typeface="Menlo" panose="020B0609030804020204" pitchFamily="49" charset="0"/>
              </a:rPr>
            </a:br>
            <a:r>
              <a:rPr lang="en-GB" sz="1200" dirty="0">
                <a:solidFill>
                  <a:srgbClr val="C5C8C6"/>
                </a:solidFill>
                <a:effectLst/>
                <a:latin typeface="Menlo" panose="020B0609030804020204" pitchFamily="49" charset="0"/>
              </a:rPr>
              <a:t>}</a:t>
            </a:r>
          </a:p>
        </p:txBody>
      </p:sp>
      <p:sp>
        <p:nvSpPr>
          <p:cNvPr id="9" name="TextBox 8">
            <a:extLst>
              <a:ext uri="{FF2B5EF4-FFF2-40B4-BE49-F238E27FC236}">
                <a16:creationId xmlns:a16="http://schemas.microsoft.com/office/drawing/2014/main" id="{339D8DEF-98A4-9893-CC57-F01366D2AB49}"/>
              </a:ext>
            </a:extLst>
          </p:cNvPr>
          <p:cNvSpPr txBox="1"/>
          <p:nvPr/>
        </p:nvSpPr>
        <p:spPr>
          <a:xfrm>
            <a:off x="4727848" y="1358475"/>
            <a:ext cx="6999856" cy="5078313"/>
          </a:xfrm>
          <a:prstGeom prst="rect">
            <a:avLst/>
          </a:prstGeom>
          <a:noFill/>
          <a:ln>
            <a:solidFill>
              <a:srgbClr val="941651"/>
            </a:solidFill>
          </a:ln>
        </p:spPr>
        <p:txBody>
          <a:bodyPr wrap="square">
            <a:spAutoFit/>
          </a:bodyPr>
          <a:lstStyle/>
          <a:p>
            <a:r>
              <a:rPr lang="en-GB" sz="1200" dirty="0">
                <a:solidFill>
                  <a:srgbClr val="B294BB"/>
                </a:solidFill>
                <a:effectLst/>
                <a:latin typeface="Menlo" panose="020B0609030804020204" pitchFamily="49" charset="0"/>
              </a:rPr>
              <a:t>class </a:t>
            </a:r>
            <a:r>
              <a:rPr lang="en-GB" sz="1200" dirty="0" err="1">
                <a:solidFill>
                  <a:srgbClr val="F0C674"/>
                </a:solidFill>
                <a:effectLst/>
                <a:latin typeface="Menlo" panose="020B0609030804020204" pitchFamily="49" charset="0"/>
              </a:rPr>
              <a:t>SavePayment</a:t>
            </a:r>
            <a:r>
              <a:rPr lang="en-GB" sz="1200" dirty="0">
                <a:solidFill>
                  <a:srgbClr val="F0C674"/>
                </a:solidFill>
                <a:effectLst/>
                <a:latin typeface="Menlo" panose="020B0609030804020204" pitchFamily="49" charset="0"/>
              </a:rPr>
              <a:t> </a:t>
            </a:r>
            <a:r>
              <a:rPr lang="en-GB" sz="1200" dirty="0">
                <a:solidFill>
                  <a:srgbClr val="B294BB"/>
                </a:solidFill>
                <a:effectLst/>
                <a:latin typeface="Menlo" panose="020B0609030804020204" pitchFamily="49" charset="0"/>
              </a:rPr>
              <a:t>implements </a:t>
            </a:r>
            <a:r>
              <a:rPr lang="en-GB" sz="1200" dirty="0" err="1">
                <a:solidFill>
                  <a:srgbClr val="CA3E6B"/>
                </a:solidFill>
                <a:effectLst/>
                <a:latin typeface="Menlo" panose="020B0609030804020204" pitchFamily="49" charset="0"/>
              </a:rPr>
              <a:t>ReqCommand</a:t>
            </a:r>
            <a:r>
              <a:rPr lang="en-GB" sz="1200" dirty="0">
                <a:solidFill>
                  <a:srgbClr val="CA3E6B"/>
                </a:solidFill>
                <a:effectLst/>
                <a:latin typeface="Menlo" panose="020B0609030804020204" pitchFamily="49" charset="0"/>
              </a:rPr>
              <a:t> </a:t>
            </a:r>
            <a:r>
              <a:rPr lang="en-GB" sz="1200" dirty="0">
                <a:solidFill>
                  <a:srgbClr val="C5C8C6"/>
                </a:solidFill>
                <a:effectLst/>
                <a:latin typeface="Menlo" panose="020B0609030804020204" pitchFamily="49" charset="0"/>
              </a:rPr>
              <a:t>{</a:t>
            </a:r>
            <a:br>
              <a:rPr lang="en-GB" sz="1200" dirty="0">
                <a:solidFill>
                  <a:srgbClr val="C5C8C6"/>
                </a:solidFill>
                <a:effectLst/>
                <a:latin typeface="Menlo" panose="020B0609030804020204" pitchFamily="49" charset="0"/>
              </a:rPr>
            </a:br>
            <a:r>
              <a:rPr lang="en-GB" sz="1200" dirty="0">
                <a:solidFill>
                  <a:srgbClr val="C5C8C6"/>
                </a:solidFill>
                <a:effectLst/>
                <a:latin typeface="Menlo" panose="020B0609030804020204" pitchFamily="49" charset="0"/>
              </a:rPr>
              <a:t>    </a:t>
            </a:r>
            <a:r>
              <a:rPr lang="en-GB" sz="1200" dirty="0">
                <a:solidFill>
                  <a:srgbClr val="B294BB"/>
                </a:solidFill>
                <a:effectLst/>
                <a:latin typeface="Menlo" panose="020B0609030804020204" pitchFamily="49" charset="0"/>
              </a:rPr>
              <a:t>private </a:t>
            </a:r>
            <a:r>
              <a:rPr lang="en-GB" sz="1200" dirty="0" err="1">
                <a:solidFill>
                  <a:srgbClr val="F0C674"/>
                </a:solidFill>
                <a:effectLst/>
                <a:latin typeface="Menlo" panose="020B0609030804020204" pitchFamily="49" charset="0"/>
              </a:rPr>
              <a:t>RestRepository</a:t>
            </a:r>
            <a:r>
              <a:rPr lang="en-GB" sz="1200" dirty="0">
                <a:solidFill>
                  <a:srgbClr val="F0C674"/>
                </a:solidFill>
                <a:effectLst/>
                <a:latin typeface="Menlo" panose="020B0609030804020204" pitchFamily="49" charset="0"/>
              </a:rPr>
              <a:t> </a:t>
            </a:r>
            <a:r>
              <a:rPr lang="en-GB" sz="1200" dirty="0">
                <a:solidFill>
                  <a:srgbClr val="DE935F"/>
                </a:solidFill>
                <a:effectLst/>
                <a:latin typeface="Menlo" panose="020B0609030804020204" pitchFamily="49" charset="0"/>
              </a:rPr>
              <a:t>repo</a:t>
            </a:r>
            <a:r>
              <a:rPr lang="en-GB" sz="1200" dirty="0">
                <a:solidFill>
                  <a:srgbClr val="CED1CF"/>
                </a:solidFill>
                <a:effectLst/>
                <a:latin typeface="Menlo" panose="020B0609030804020204" pitchFamily="49" charset="0"/>
              </a:rPr>
              <a:t>;</a:t>
            </a:r>
            <a:br>
              <a:rPr lang="en-GB" sz="1200" dirty="0">
                <a:solidFill>
                  <a:srgbClr val="CED1CF"/>
                </a:solidFill>
                <a:effectLst/>
                <a:latin typeface="Menlo" panose="020B0609030804020204" pitchFamily="49" charset="0"/>
              </a:rPr>
            </a:br>
            <a:r>
              <a:rPr lang="en-GB" sz="1200" dirty="0">
                <a:solidFill>
                  <a:srgbClr val="CED1CF"/>
                </a:solidFill>
                <a:effectLst/>
                <a:latin typeface="Menlo" panose="020B0609030804020204" pitchFamily="49" charset="0"/>
              </a:rPr>
              <a:t>    </a:t>
            </a:r>
            <a:r>
              <a:rPr lang="en-GB" sz="1200" dirty="0">
                <a:solidFill>
                  <a:srgbClr val="B294BB"/>
                </a:solidFill>
                <a:effectLst/>
                <a:latin typeface="Menlo" panose="020B0609030804020204" pitchFamily="49" charset="0"/>
              </a:rPr>
              <a:t>private </a:t>
            </a:r>
            <a:r>
              <a:rPr lang="en-GB" sz="1200" dirty="0" err="1">
                <a:solidFill>
                  <a:srgbClr val="F0C674"/>
                </a:solidFill>
                <a:effectLst/>
                <a:latin typeface="Menlo" panose="020B0609030804020204" pitchFamily="49" charset="0"/>
              </a:rPr>
              <a:t>RestRequest</a:t>
            </a:r>
            <a:r>
              <a:rPr lang="en-GB" sz="1200" dirty="0">
                <a:solidFill>
                  <a:srgbClr val="F0C674"/>
                </a:solidFill>
                <a:effectLst/>
                <a:latin typeface="Menlo" panose="020B0609030804020204" pitchFamily="49" charset="0"/>
              </a:rPr>
              <a:t> </a:t>
            </a:r>
            <a:r>
              <a:rPr lang="en-GB" sz="1200" dirty="0">
                <a:solidFill>
                  <a:srgbClr val="DE935F"/>
                </a:solidFill>
                <a:effectLst/>
                <a:latin typeface="Menlo" panose="020B0609030804020204" pitchFamily="49" charset="0"/>
              </a:rPr>
              <a:t>request</a:t>
            </a:r>
            <a:r>
              <a:rPr lang="en-GB" sz="1200" dirty="0">
                <a:solidFill>
                  <a:srgbClr val="CED1CF"/>
                </a:solidFill>
                <a:effectLst/>
                <a:latin typeface="Menlo" panose="020B0609030804020204" pitchFamily="49" charset="0"/>
              </a:rPr>
              <a:t>;</a:t>
            </a:r>
            <a:br>
              <a:rPr lang="en-GB" sz="1200" dirty="0">
                <a:solidFill>
                  <a:srgbClr val="CED1CF"/>
                </a:solidFill>
                <a:effectLst/>
                <a:latin typeface="Menlo" panose="020B0609030804020204" pitchFamily="49" charset="0"/>
              </a:rPr>
            </a:br>
            <a:br>
              <a:rPr lang="en-GB" sz="1200" dirty="0">
                <a:solidFill>
                  <a:srgbClr val="CED1CF"/>
                </a:solidFill>
                <a:effectLst/>
                <a:latin typeface="Menlo" panose="020B0609030804020204" pitchFamily="49" charset="0"/>
              </a:rPr>
            </a:br>
            <a:r>
              <a:rPr lang="en-GB" sz="1200" dirty="0">
                <a:solidFill>
                  <a:srgbClr val="CED1CF"/>
                </a:solidFill>
                <a:effectLst/>
                <a:latin typeface="Menlo" panose="020B0609030804020204" pitchFamily="49" charset="0"/>
              </a:rPr>
              <a:t>    </a:t>
            </a:r>
            <a:r>
              <a:rPr lang="en-GB" sz="1200" dirty="0">
                <a:solidFill>
                  <a:srgbClr val="B294BB"/>
                </a:solidFill>
                <a:effectLst/>
                <a:latin typeface="Menlo" panose="020B0609030804020204" pitchFamily="49" charset="0"/>
              </a:rPr>
              <a:t>public </a:t>
            </a:r>
            <a:r>
              <a:rPr lang="en-GB" sz="1200" dirty="0" err="1">
                <a:solidFill>
                  <a:srgbClr val="C5C8C6"/>
                </a:solidFill>
                <a:effectLst/>
                <a:latin typeface="Menlo" panose="020B0609030804020204" pitchFamily="49" charset="0"/>
              </a:rPr>
              <a:t>SavePayment</a:t>
            </a:r>
            <a:r>
              <a:rPr lang="en-GB" sz="1200" dirty="0">
                <a:solidFill>
                  <a:srgbClr val="C5C8C6"/>
                </a:solidFill>
                <a:effectLst/>
                <a:latin typeface="Menlo" panose="020B0609030804020204" pitchFamily="49" charset="0"/>
              </a:rPr>
              <a:t>(</a:t>
            </a:r>
            <a:r>
              <a:rPr lang="en-GB" sz="1200" dirty="0" err="1">
                <a:solidFill>
                  <a:srgbClr val="F0C674"/>
                </a:solidFill>
                <a:effectLst/>
                <a:latin typeface="Menlo" panose="020B0609030804020204" pitchFamily="49" charset="0"/>
              </a:rPr>
              <a:t>RestRepository</a:t>
            </a:r>
            <a:r>
              <a:rPr lang="en-GB" sz="1200" dirty="0">
                <a:solidFill>
                  <a:srgbClr val="F0C674"/>
                </a:solidFill>
                <a:effectLst/>
                <a:latin typeface="Menlo" panose="020B0609030804020204" pitchFamily="49" charset="0"/>
              </a:rPr>
              <a:t> </a:t>
            </a:r>
            <a:r>
              <a:rPr lang="en-GB" sz="1200" dirty="0">
                <a:solidFill>
                  <a:srgbClr val="DE935F"/>
                </a:solidFill>
                <a:effectLst/>
                <a:latin typeface="Menlo" panose="020B0609030804020204" pitchFamily="49" charset="0"/>
              </a:rPr>
              <a:t>repo</a:t>
            </a:r>
            <a:r>
              <a:rPr lang="en-GB" sz="1200" dirty="0">
                <a:solidFill>
                  <a:srgbClr val="CED1CF"/>
                </a:solidFill>
                <a:effectLst/>
                <a:latin typeface="Menlo" panose="020B0609030804020204" pitchFamily="49" charset="0"/>
              </a:rPr>
              <a:t>, </a:t>
            </a:r>
            <a:r>
              <a:rPr lang="en-GB" sz="1200" dirty="0" err="1">
                <a:solidFill>
                  <a:srgbClr val="F0C674"/>
                </a:solidFill>
                <a:effectLst/>
                <a:latin typeface="Menlo" panose="020B0609030804020204" pitchFamily="49" charset="0"/>
              </a:rPr>
              <a:t>RestRequest</a:t>
            </a:r>
            <a:r>
              <a:rPr lang="en-GB" sz="1200" dirty="0">
                <a:solidFill>
                  <a:srgbClr val="F0C674"/>
                </a:solidFill>
                <a:effectLst/>
                <a:latin typeface="Menlo" panose="020B0609030804020204" pitchFamily="49" charset="0"/>
              </a:rPr>
              <a:t> </a:t>
            </a:r>
            <a:r>
              <a:rPr lang="en-GB" sz="1200" dirty="0">
                <a:solidFill>
                  <a:srgbClr val="DE935F"/>
                </a:solidFill>
                <a:effectLst/>
                <a:latin typeface="Menlo" panose="020B0609030804020204" pitchFamily="49" charset="0"/>
              </a:rPr>
              <a:t>request</a:t>
            </a:r>
            <a:r>
              <a:rPr lang="en-GB" sz="1200" dirty="0">
                <a:solidFill>
                  <a:srgbClr val="C5C8C6"/>
                </a:solidFill>
                <a:effectLst/>
                <a:latin typeface="Menlo" panose="020B0609030804020204" pitchFamily="49" charset="0"/>
              </a:rPr>
              <a:t>) </a:t>
            </a:r>
            <a:r>
              <a:rPr lang="en-GB" sz="1200" dirty="0">
                <a:solidFill>
                  <a:srgbClr val="0E7F8E"/>
                </a:solidFill>
                <a:effectLst/>
                <a:latin typeface="Menlo" panose="020B0609030804020204" pitchFamily="49" charset="0"/>
              </a:rPr>
              <a:t>{</a:t>
            </a:r>
            <a:br>
              <a:rPr lang="en-GB" sz="1200" dirty="0">
                <a:solidFill>
                  <a:srgbClr val="0E7F8E"/>
                </a:solidFill>
                <a:effectLst/>
                <a:latin typeface="Menlo" panose="020B0609030804020204" pitchFamily="49" charset="0"/>
              </a:rPr>
            </a:br>
            <a:r>
              <a:rPr lang="en-GB" sz="1200" dirty="0">
                <a:solidFill>
                  <a:srgbClr val="0E7F8E"/>
                </a:solidFill>
                <a:effectLst/>
                <a:latin typeface="Menlo" panose="020B0609030804020204" pitchFamily="49" charset="0"/>
              </a:rPr>
              <a:t>        </a:t>
            </a:r>
            <a:r>
              <a:rPr lang="en-GB" sz="1200" dirty="0" err="1">
                <a:solidFill>
                  <a:srgbClr val="B294BB"/>
                </a:solidFill>
                <a:effectLst/>
                <a:latin typeface="Menlo" panose="020B0609030804020204" pitchFamily="49" charset="0"/>
              </a:rPr>
              <a:t>this</a:t>
            </a:r>
            <a:r>
              <a:rPr lang="en-GB" sz="1200" dirty="0" err="1">
                <a:solidFill>
                  <a:srgbClr val="CED1CF"/>
                </a:solidFill>
                <a:effectLst/>
                <a:latin typeface="Menlo" panose="020B0609030804020204" pitchFamily="49" charset="0"/>
              </a:rPr>
              <a:t>.</a:t>
            </a:r>
            <a:r>
              <a:rPr lang="en-GB" sz="1200" dirty="0" err="1">
                <a:solidFill>
                  <a:srgbClr val="DE935F"/>
                </a:solidFill>
                <a:effectLst/>
                <a:latin typeface="Menlo" panose="020B0609030804020204" pitchFamily="49" charset="0"/>
              </a:rPr>
              <a:t>repo</a:t>
            </a:r>
            <a:r>
              <a:rPr lang="en-GB" sz="1200" dirty="0">
                <a:solidFill>
                  <a:srgbClr val="DE935F"/>
                </a:solidFill>
                <a:effectLst/>
                <a:latin typeface="Menlo" panose="020B0609030804020204" pitchFamily="49" charset="0"/>
              </a:rPr>
              <a:t> </a:t>
            </a:r>
            <a:r>
              <a:rPr lang="en-GB" sz="1200" dirty="0">
                <a:solidFill>
                  <a:srgbClr val="CED1CF"/>
                </a:solidFill>
                <a:effectLst/>
                <a:latin typeface="Menlo" panose="020B0609030804020204" pitchFamily="49" charset="0"/>
              </a:rPr>
              <a:t>= </a:t>
            </a:r>
            <a:r>
              <a:rPr lang="en-GB" sz="1200" dirty="0">
                <a:solidFill>
                  <a:srgbClr val="DE935F"/>
                </a:solidFill>
                <a:effectLst/>
                <a:latin typeface="Menlo" panose="020B0609030804020204" pitchFamily="49" charset="0"/>
              </a:rPr>
              <a:t>repo</a:t>
            </a:r>
            <a:r>
              <a:rPr lang="en-GB" sz="1200" dirty="0">
                <a:solidFill>
                  <a:srgbClr val="CED1CF"/>
                </a:solidFill>
                <a:effectLst/>
                <a:latin typeface="Menlo" panose="020B0609030804020204" pitchFamily="49" charset="0"/>
              </a:rPr>
              <a:t>;</a:t>
            </a:r>
            <a:br>
              <a:rPr lang="en-GB" sz="1200" dirty="0">
                <a:solidFill>
                  <a:srgbClr val="CED1CF"/>
                </a:solidFill>
                <a:effectLst/>
                <a:latin typeface="Menlo" panose="020B0609030804020204" pitchFamily="49" charset="0"/>
              </a:rPr>
            </a:br>
            <a:r>
              <a:rPr lang="en-GB" sz="1200" dirty="0">
                <a:solidFill>
                  <a:srgbClr val="CED1CF"/>
                </a:solidFill>
                <a:effectLst/>
                <a:latin typeface="Menlo" panose="020B0609030804020204" pitchFamily="49" charset="0"/>
              </a:rPr>
              <a:t>        </a:t>
            </a:r>
            <a:r>
              <a:rPr lang="en-GB" sz="1200" dirty="0" err="1">
                <a:solidFill>
                  <a:srgbClr val="B294BB"/>
                </a:solidFill>
                <a:effectLst/>
                <a:latin typeface="Menlo" panose="020B0609030804020204" pitchFamily="49" charset="0"/>
              </a:rPr>
              <a:t>this</a:t>
            </a:r>
            <a:r>
              <a:rPr lang="en-GB" sz="1200" dirty="0" err="1">
                <a:solidFill>
                  <a:srgbClr val="CED1CF"/>
                </a:solidFill>
                <a:effectLst/>
                <a:latin typeface="Menlo" panose="020B0609030804020204" pitchFamily="49" charset="0"/>
              </a:rPr>
              <a:t>.</a:t>
            </a:r>
            <a:r>
              <a:rPr lang="en-GB" sz="1200" dirty="0" err="1">
                <a:solidFill>
                  <a:srgbClr val="DE935F"/>
                </a:solidFill>
                <a:effectLst/>
                <a:latin typeface="Menlo" panose="020B0609030804020204" pitchFamily="49" charset="0"/>
              </a:rPr>
              <a:t>request</a:t>
            </a:r>
            <a:r>
              <a:rPr lang="en-GB" sz="1200" dirty="0">
                <a:solidFill>
                  <a:srgbClr val="DE935F"/>
                </a:solidFill>
                <a:effectLst/>
                <a:latin typeface="Menlo" panose="020B0609030804020204" pitchFamily="49" charset="0"/>
              </a:rPr>
              <a:t> </a:t>
            </a:r>
            <a:r>
              <a:rPr lang="en-GB" sz="1200" dirty="0">
                <a:solidFill>
                  <a:srgbClr val="CED1CF"/>
                </a:solidFill>
                <a:effectLst/>
                <a:latin typeface="Menlo" panose="020B0609030804020204" pitchFamily="49" charset="0"/>
              </a:rPr>
              <a:t>= </a:t>
            </a:r>
            <a:r>
              <a:rPr lang="en-GB" sz="1200" dirty="0">
                <a:solidFill>
                  <a:srgbClr val="DE935F"/>
                </a:solidFill>
                <a:effectLst/>
                <a:latin typeface="Menlo" panose="020B0609030804020204" pitchFamily="49" charset="0"/>
              </a:rPr>
              <a:t>request</a:t>
            </a:r>
            <a:r>
              <a:rPr lang="en-GB" sz="1200" dirty="0">
                <a:solidFill>
                  <a:srgbClr val="CED1CF"/>
                </a:solidFill>
                <a:effectLst/>
                <a:latin typeface="Menlo" panose="020B0609030804020204" pitchFamily="49" charset="0"/>
              </a:rPr>
              <a:t>;</a:t>
            </a:r>
            <a:br>
              <a:rPr lang="en-GB" sz="1200" dirty="0">
                <a:solidFill>
                  <a:srgbClr val="CED1CF"/>
                </a:solidFill>
                <a:effectLst/>
                <a:latin typeface="Menlo" panose="020B0609030804020204" pitchFamily="49" charset="0"/>
              </a:rPr>
            </a:br>
            <a:r>
              <a:rPr lang="en-GB" sz="1200" dirty="0">
                <a:solidFill>
                  <a:srgbClr val="CED1CF"/>
                </a:solidFill>
                <a:effectLst/>
                <a:latin typeface="Menlo" panose="020B0609030804020204" pitchFamily="49" charset="0"/>
              </a:rPr>
              <a:t>    </a:t>
            </a:r>
            <a:r>
              <a:rPr lang="en-GB" sz="1200" dirty="0">
                <a:solidFill>
                  <a:srgbClr val="0E7F8E"/>
                </a:solidFill>
                <a:effectLst/>
                <a:latin typeface="Menlo" panose="020B0609030804020204" pitchFamily="49" charset="0"/>
              </a:rPr>
              <a:t>}</a:t>
            </a:r>
            <a:br>
              <a:rPr lang="en-GB" sz="1200" dirty="0">
                <a:solidFill>
                  <a:srgbClr val="0E7F8E"/>
                </a:solidFill>
                <a:effectLst/>
                <a:latin typeface="Menlo" panose="020B0609030804020204" pitchFamily="49" charset="0"/>
              </a:rPr>
            </a:br>
            <a:br>
              <a:rPr lang="en-GB" sz="1200" dirty="0">
                <a:solidFill>
                  <a:srgbClr val="0E7F8E"/>
                </a:solidFill>
                <a:effectLst/>
                <a:latin typeface="Menlo" panose="020B0609030804020204" pitchFamily="49" charset="0"/>
              </a:rPr>
            </a:br>
            <a:r>
              <a:rPr lang="en-GB" sz="1200" dirty="0">
                <a:solidFill>
                  <a:srgbClr val="0E7F8E"/>
                </a:solidFill>
                <a:effectLst/>
                <a:latin typeface="Menlo" panose="020B0609030804020204" pitchFamily="49" charset="0"/>
              </a:rPr>
              <a:t>    </a:t>
            </a:r>
            <a:r>
              <a:rPr lang="en-GB" sz="1200" dirty="0">
                <a:solidFill>
                  <a:srgbClr val="5E8287"/>
                </a:solidFill>
                <a:effectLst/>
                <a:latin typeface="Menlo" panose="020B0609030804020204" pitchFamily="49" charset="0"/>
              </a:rPr>
              <a:t>@Override</a:t>
            </a:r>
            <a:br>
              <a:rPr lang="en-GB" sz="1200" dirty="0">
                <a:solidFill>
                  <a:srgbClr val="5E8287"/>
                </a:solidFill>
                <a:effectLst/>
                <a:latin typeface="Menlo" panose="020B0609030804020204" pitchFamily="49" charset="0"/>
              </a:rPr>
            </a:br>
            <a:r>
              <a:rPr lang="en-GB" sz="1200" dirty="0">
                <a:solidFill>
                  <a:srgbClr val="5E8287"/>
                </a:solidFill>
                <a:effectLst/>
                <a:latin typeface="Menlo" panose="020B0609030804020204" pitchFamily="49" charset="0"/>
              </a:rPr>
              <a:t>    </a:t>
            </a:r>
            <a:r>
              <a:rPr lang="en-GB" sz="1200" dirty="0">
                <a:solidFill>
                  <a:srgbClr val="B294BB"/>
                </a:solidFill>
                <a:effectLst/>
                <a:latin typeface="Menlo" panose="020B0609030804020204" pitchFamily="49" charset="0"/>
              </a:rPr>
              <a:t>public void </a:t>
            </a:r>
            <a:r>
              <a:rPr lang="en-GB" sz="1200" dirty="0">
                <a:solidFill>
                  <a:srgbClr val="81A2BE"/>
                </a:solidFill>
                <a:effectLst/>
                <a:latin typeface="Menlo" panose="020B0609030804020204" pitchFamily="49" charset="0"/>
              </a:rPr>
              <a:t>execute</a:t>
            </a:r>
            <a:r>
              <a:rPr lang="en-GB" sz="1200" dirty="0">
                <a:solidFill>
                  <a:srgbClr val="C5C8C6"/>
                </a:solidFill>
                <a:effectLst/>
                <a:latin typeface="Menlo" panose="020B0609030804020204" pitchFamily="49" charset="0"/>
              </a:rPr>
              <a:t>() </a:t>
            </a:r>
            <a:r>
              <a:rPr lang="en-GB" sz="1200" dirty="0">
                <a:solidFill>
                  <a:srgbClr val="0E7F8E"/>
                </a:solidFill>
                <a:effectLst/>
                <a:latin typeface="Menlo" panose="020B0609030804020204" pitchFamily="49" charset="0"/>
              </a:rPr>
              <a:t>{</a:t>
            </a:r>
            <a:br>
              <a:rPr lang="en-GB" sz="1200" dirty="0">
                <a:solidFill>
                  <a:srgbClr val="0E7F8E"/>
                </a:solidFill>
                <a:effectLst/>
                <a:latin typeface="Menlo" panose="020B0609030804020204" pitchFamily="49" charset="0"/>
              </a:rPr>
            </a:br>
            <a:r>
              <a:rPr lang="en-GB" sz="1200" dirty="0">
                <a:solidFill>
                  <a:srgbClr val="0E7F8E"/>
                </a:solidFill>
                <a:effectLst/>
                <a:latin typeface="Menlo" panose="020B0609030804020204" pitchFamily="49" charset="0"/>
              </a:rPr>
              <a:t>        </a:t>
            </a:r>
            <a:r>
              <a:rPr lang="en-GB" sz="1200" dirty="0">
                <a:solidFill>
                  <a:srgbClr val="B294BB"/>
                </a:solidFill>
                <a:effectLst/>
                <a:latin typeface="Menlo" panose="020B0609030804020204" pitchFamily="49" charset="0"/>
              </a:rPr>
              <a:t>if </a:t>
            </a:r>
            <a:r>
              <a:rPr lang="en-GB" sz="1200" dirty="0">
                <a:solidFill>
                  <a:srgbClr val="C5C8C6"/>
                </a:solidFill>
                <a:effectLst/>
                <a:latin typeface="Menlo" panose="020B0609030804020204" pitchFamily="49" charset="0"/>
              </a:rPr>
              <a:t>(</a:t>
            </a:r>
            <a:r>
              <a:rPr lang="en-GB" sz="1200" dirty="0" err="1">
                <a:solidFill>
                  <a:srgbClr val="DE935F"/>
                </a:solidFill>
                <a:effectLst/>
                <a:latin typeface="Menlo" panose="020B0609030804020204" pitchFamily="49" charset="0"/>
              </a:rPr>
              <a:t>request</a:t>
            </a:r>
            <a:r>
              <a:rPr lang="en-GB" sz="1200" dirty="0" err="1">
                <a:solidFill>
                  <a:srgbClr val="CED1CF"/>
                </a:solidFill>
                <a:effectLst/>
                <a:latin typeface="Menlo" panose="020B0609030804020204" pitchFamily="49" charset="0"/>
              </a:rPr>
              <a:t>.</a:t>
            </a:r>
            <a:r>
              <a:rPr lang="en-GB" sz="1200" dirty="0" err="1">
                <a:solidFill>
                  <a:srgbClr val="C5C8C6"/>
                </a:solidFill>
                <a:effectLst/>
                <a:latin typeface="Menlo" panose="020B0609030804020204" pitchFamily="49" charset="0"/>
              </a:rPr>
              <a:t>isSaveCard</a:t>
            </a:r>
            <a:r>
              <a:rPr lang="en-GB" sz="1200" dirty="0">
                <a:solidFill>
                  <a:srgbClr val="C5C8C6"/>
                </a:solidFill>
                <a:effectLst/>
                <a:latin typeface="Menlo" panose="020B0609030804020204" pitchFamily="49" charset="0"/>
              </a:rPr>
              <a:t>()) </a:t>
            </a:r>
            <a:r>
              <a:rPr lang="en-GB" sz="1200" dirty="0">
                <a:solidFill>
                  <a:srgbClr val="8C01BF"/>
                </a:solidFill>
                <a:effectLst/>
                <a:latin typeface="Menlo" panose="020B0609030804020204" pitchFamily="49" charset="0"/>
              </a:rPr>
              <a:t>{</a:t>
            </a:r>
            <a:br>
              <a:rPr lang="en-GB" sz="1200" dirty="0">
                <a:solidFill>
                  <a:srgbClr val="8C01BF"/>
                </a:solidFill>
                <a:effectLst/>
                <a:latin typeface="Menlo" panose="020B0609030804020204" pitchFamily="49" charset="0"/>
              </a:rPr>
            </a:br>
            <a:r>
              <a:rPr lang="en-GB" sz="1200" dirty="0">
                <a:solidFill>
                  <a:srgbClr val="8C01BF"/>
                </a:solidFill>
                <a:effectLst/>
                <a:latin typeface="Menlo" panose="020B0609030804020204" pitchFamily="49" charset="0"/>
              </a:rPr>
              <a:t>            </a:t>
            </a:r>
            <a:r>
              <a:rPr lang="en-GB" sz="1200" dirty="0" err="1">
                <a:solidFill>
                  <a:srgbClr val="DE935F"/>
                </a:solidFill>
                <a:effectLst/>
                <a:latin typeface="Menlo" panose="020B0609030804020204" pitchFamily="49" charset="0"/>
              </a:rPr>
              <a:t>repo</a:t>
            </a:r>
            <a:r>
              <a:rPr lang="en-GB" sz="1200" dirty="0" err="1">
                <a:solidFill>
                  <a:srgbClr val="CED1CF"/>
                </a:solidFill>
                <a:effectLst/>
                <a:latin typeface="Menlo" panose="020B0609030804020204" pitchFamily="49" charset="0"/>
              </a:rPr>
              <a:t>.</a:t>
            </a:r>
            <a:r>
              <a:rPr lang="en-GB" sz="1200" dirty="0" err="1">
                <a:solidFill>
                  <a:srgbClr val="C5C8C6"/>
                </a:solidFill>
                <a:effectLst/>
                <a:latin typeface="Menlo" panose="020B0609030804020204" pitchFamily="49" charset="0"/>
              </a:rPr>
              <a:t>save</a:t>
            </a:r>
            <a:r>
              <a:rPr lang="en-GB" sz="1200" dirty="0">
                <a:solidFill>
                  <a:srgbClr val="0E7F8E"/>
                </a:solidFill>
                <a:effectLst/>
                <a:latin typeface="Menlo" panose="020B0609030804020204" pitchFamily="49" charset="0"/>
              </a:rPr>
              <a:t>(</a:t>
            </a:r>
            <a:r>
              <a:rPr lang="en-GB" sz="1200" dirty="0">
                <a:solidFill>
                  <a:srgbClr val="DE935F"/>
                </a:solidFill>
                <a:effectLst/>
                <a:latin typeface="Menlo" panose="020B0609030804020204" pitchFamily="49" charset="0"/>
              </a:rPr>
              <a:t>request</a:t>
            </a:r>
            <a:r>
              <a:rPr lang="en-GB" sz="1200" dirty="0">
                <a:solidFill>
                  <a:srgbClr val="0E7F8E"/>
                </a:solidFill>
                <a:effectLst/>
                <a:latin typeface="Menlo" panose="020B0609030804020204" pitchFamily="49" charset="0"/>
              </a:rPr>
              <a:t>)</a:t>
            </a:r>
            <a:r>
              <a:rPr lang="en-GB" sz="1200" dirty="0">
                <a:solidFill>
                  <a:srgbClr val="CED1CF"/>
                </a:solidFill>
                <a:effectLst/>
                <a:latin typeface="Menlo" panose="020B0609030804020204" pitchFamily="49" charset="0"/>
              </a:rPr>
              <a:t>;</a:t>
            </a:r>
            <a:br>
              <a:rPr lang="en-GB" sz="1200" dirty="0">
                <a:solidFill>
                  <a:srgbClr val="CED1CF"/>
                </a:solidFill>
                <a:effectLst/>
                <a:latin typeface="Menlo" panose="020B0609030804020204" pitchFamily="49" charset="0"/>
              </a:rPr>
            </a:br>
            <a:r>
              <a:rPr lang="en-GB" sz="1200" dirty="0">
                <a:solidFill>
                  <a:srgbClr val="CED1CF"/>
                </a:solidFill>
                <a:effectLst/>
                <a:latin typeface="Menlo" panose="020B0609030804020204" pitchFamily="49" charset="0"/>
              </a:rPr>
              <a:t>            </a:t>
            </a:r>
            <a:r>
              <a:rPr lang="en-GB" sz="1200" dirty="0" err="1">
                <a:solidFill>
                  <a:srgbClr val="F0C674"/>
                </a:solidFill>
                <a:effectLst/>
                <a:latin typeface="Menlo" panose="020B0609030804020204" pitchFamily="49" charset="0"/>
              </a:rPr>
              <a:t>System</a:t>
            </a:r>
            <a:r>
              <a:rPr lang="en-GB" sz="1200" dirty="0" err="1">
                <a:solidFill>
                  <a:srgbClr val="CED1CF"/>
                </a:solidFill>
                <a:effectLst/>
                <a:latin typeface="Menlo" panose="020B0609030804020204" pitchFamily="49" charset="0"/>
              </a:rPr>
              <a:t>.</a:t>
            </a:r>
            <a:r>
              <a:rPr lang="en-GB" sz="1200" b="1" i="1" dirty="0" err="1">
                <a:solidFill>
                  <a:srgbClr val="DE935F"/>
                </a:solidFill>
                <a:effectLst/>
                <a:latin typeface="Menlo" panose="020B0609030804020204" pitchFamily="49" charset="0"/>
              </a:rPr>
              <a:t>out</a:t>
            </a:r>
            <a:r>
              <a:rPr lang="en-GB" sz="1200" dirty="0" err="1">
                <a:solidFill>
                  <a:srgbClr val="CED1CF"/>
                </a:solidFill>
                <a:effectLst/>
                <a:latin typeface="Menlo" panose="020B0609030804020204" pitchFamily="49" charset="0"/>
              </a:rPr>
              <a:t>.</a:t>
            </a:r>
            <a:r>
              <a:rPr lang="en-GB" sz="1200" dirty="0" err="1">
                <a:solidFill>
                  <a:srgbClr val="C5C8C6"/>
                </a:solidFill>
                <a:effectLst/>
                <a:latin typeface="Menlo" panose="020B0609030804020204" pitchFamily="49" charset="0"/>
              </a:rPr>
              <a:t>println</a:t>
            </a:r>
            <a:r>
              <a:rPr lang="en-GB" sz="1200" dirty="0">
                <a:solidFill>
                  <a:srgbClr val="0E7F8E"/>
                </a:solidFill>
                <a:effectLst/>
                <a:latin typeface="Menlo" panose="020B0609030804020204" pitchFamily="49" charset="0"/>
              </a:rPr>
              <a:t>(</a:t>
            </a:r>
            <a:r>
              <a:rPr lang="en-GB" sz="1200" dirty="0">
                <a:solidFill>
                  <a:srgbClr val="B5BD68"/>
                </a:solidFill>
                <a:effectLst/>
                <a:latin typeface="Menlo" panose="020B0609030804020204" pitchFamily="49" charset="0"/>
              </a:rPr>
              <a:t>"Card is saved"</a:t>
            </a:r>
            <a:r>
              <a:rPr lang="en-GB" sz="1200" dirty="0">
                <a:solidFill>
                  <a:srgbClr val="0E7F8E"/>
                </a:solidFill>
                <a:effectLst/>
                <a:latin typeface="Menlo" panose="020B0609030804020204" pitchFamily="49" charset="0"/>
              </a:rPr>
              <a:t>)</a:t>
            </a:r>
            <a:r>
              <a:rPr lang="en-GB" sz="1200" dirty="0">
                <a:solidFill>
                  <a:srgbClr val="CED1CF"/>
                </a:solidFill>
                <a:effectLst/>
                <a:latin typeface="Menlo" panose="020B0609030804020204" pitchFamily="49" charset="0"/>
              </a:rPr>
              <a:t>;</a:t>
            </a:r>
            <a:br>
              <a:rPr lang="en-GB" sz="1200" dirty="0">
                <a:solidFill>
                  <a:srgbClr val="CED1CF"/>
                </a:solidFill>
                <a:effectLst/>
                <a:latin typeface="Menlo" panose="020B0609030804020204" pitchFamily="49" charset="0"/>
              </a:rPr>
            </a:br>
            <a:r>
              <a:rPr lang="en-GB" sz="1200" dirty="0">
                <a:solidFill>
                  <a:srgbClr val="CED1CF"/>
                </a:solidFill>
                <a:effectLst/>
                <a:latin typeface="Menlo" panose="020B0609030804020204" pitchFamily="49" charset="0"/>
              </a:rPr>
              <a:t>        </a:t>
            </a:r>
            <a:r>
              <a:rPr lang="en-GB" sz="1200" dirty="0">
                <a:solidFill>
                  <a:srgbClr val="8C01BF"/>
                </a:solidFill>
                <a:effectLst/>
                <a:latin typeface="Menlo" panose="020B0609030804020204" pitchFamily="49" charset="0"/>
              </a:rPr>
              <a:t>}</a:t>
            </a:r>
            <a:br>
              <a:rPr lang="en-GB" sz="1200" dirty="0">
                <a:solidFill>
                  <a:srgbClr val="8C01BF"/>
                </a:solidFill>
                <a:effectLst/>
                <a:latin typeface="Menlo" panose="020B0609030804020204" pitchFamily="49" charset="0"/>
              </a:rPr>
            </a:br>
            <a:br>
              <a:rPr lang="en-GB" sz="1200" dirty="0">
                <a:solidFill>
                  <a:srgbClr val="8C01BF"/>
                </a:solidFill>
                <a:effectLst/>
                <a:latin typeface="Menlo" panose="020B0609030804020204" pitchFamily="49" charset="0"/>
              </a:rPr>
            </a:br>
            <a:r>
              <a:rPr lang="en-GB" sz="1200" dirty="0">
                <a:solidFill>
                  <a:srgbClr val="8C01BF"/>
                </a:solidFill>
                <a:effectLst/>
                <a:latin typeface="Menlo" panose="020B0609030804020204" pitchFamily="49" charset="0"/>
              </a:rPr>
              <a:t>    </a:t>
            </a:r>
            <a:r>
              <a:rPr lang="en-GB" sz="1200" dirty="0">
                <a:solidFill>
                  <a:srgbClr val="0E7F8E"/>
                </a:solidFill>
                <a:effectLst/>
                <a:latin typeface="Menlo" panose="020B0609030804020204" pitchFamily="49" charset="0"/>
              </a:rPr>
              <a:t>}</a:t>
            </a:r>
            <a:br>
              <a:rPr lang="en-GB" sz="1200" dirty="0">
                <a:solidFill>
                  <a:srgbClr val="0E7F8E"/>
                </a:solidFill>
                <a:effectLst/>
                <a:latin typeface="Menlo" panose="020B0609030804020204" pitchFamily="49" charset="0"/>
              </a:rPr>
            </a:br>
            <a:br>
              <a:rPr lang="en-GB" sz="1200" dirty="0">
                <a:solidFill>
                  <a:srgbClr val="0E7F8E"/>
                </a:solidFill>
                <a:effectLst/>
                <a:latin typeface="Menlo" panose="020B0609030804020204" pitchFamily="49" charset="0"/>
              </a:rPr>
            </a:br>
            <a:r>
              <a:rPr lang="en-GB" sz="1200" dirty="0">
                <a:solidFill>
                  <a:srgbClr val="0E7F8E"/>
                </a:solidFill>
                <a:effectLst/>
                <a:latin typeface="Menlo" panose="020B0609030804020204" pitchFamily="49" charset="0"/>
              </a:rPr>
              <a:t>    </a:t>
            </a:r>
            <a:r>
              <a:rPr lang="en-GB" sz="1200" dirty="0">
                <a:solidFill>
                  <a:srgbClr val="5E8287"/>
                </a:solidFill>
                <a:effectLst/>
                <a:latin typeface="Menlo" panose="020B0609030804020204" pitchFamily="49" charset="0"/>
              </a:rPr>
              <a:t>@Override</a:t>
            </a:r>
            <a:br>
              <a:rPr lang="en-GB" sz="1200" dirty="0">
                <a:solidFill>
                  <a:srgbClr val="5E8287"/>
                </a:solidFill>
                <a:effectLst/>
                <a:latin typeface="Menlo" panose="020B0609030804020204" pitchFamily="49" charset="0"/>
              </a:rPr>
            </a:br>
            <a:r>
              <a:rPr lang="en-GB" sz="1200" dirty="0">
                <a:solidFill>
                  <a:srgbClr val="5E8287"/>
                </a:solidFill>
                <a:effectLst/>
                <a:latin typeface="Menlo" panose="020B0609030804020204" pitchFamily="49" charset="0"/>
              </a:rPr>
              <a:t>    </a:t>
            </a:r>
            <a:r>
              <a:rPr lang="en-GB" sz="1200" dirty="0">
                <a:solidFill>
                  <a:srgbClr val="B294BB"/>
                </a:solidFill>
                <a:effectLst/>
                <a:latin typeface="Menlo" panose="020B0609030804020204" pitchFamily="49" charset="0"/>
              </a:rPr>
              <a:t>public void </a:t>
            </a:r>
            <a:r>
              <a:rPr lang="en-GB" sz="1200" dirty="0">
                <a:solidFill>
                  <a:srgbClr val="81A2BE"/>
                </a:solidFill>
                <a:effectLst/>
                <a:latin typeface="Menlo" panose="020B0609030804020204" pitchFamily="49" charset="0"/>
              </a:rPr>
              <a:t>undo</a:t>
            </a:r>
            <a:r>
              <a:rPr lang="en-GB" sz="1200" dirty="0">
                <a:solidFill>
                  <a:srgbClr val="C5C8C6"/>
                </a:solidFill>
                <a:effectLst/>
                <a:latin typeface="Menlo" panose="020B0609030804020204" pitchFamily="49" charset="0"/>
              </a:rPr>
              <a:t>() </a:t>
            </a:r>
            <a:r>
              <a:rPr lang="en-GB" sz="1200" dirty="0">
                <a:solidFill>
                  <a:srgbClr val="0E7F8E"/>
                </a:solidFill>
                <a:effectLst/>
                <a:latin typeface="Menlo" panose="020B0609030804020204" pitchFamily="49" charset="0"/>
              </a:rPr>
              <a:t>{</a:t>
            </a:r>
            <a:br>
              <a:rPr lang="en-GB" sz="1200" dirty="0">
                <a:solidFill>
                  <a:srgbClr val="0E7F8E"/>
                </a:solidFill>
                <a:effectLst/>
                <a:latin typeface="Menlo" panose="020B0609030804020204" pitchFamily="49" charset="0"/>
              </a:rPr>
            </a:br>
            <a:r>
              <a:rPr lang="en-GB" sz="1200" dirty="0">
                <a:solidFill>
                  <a:srgbClr val="0E7F8E"/>
                </a:solidFill>
                <a:effectLst/>
                <a:latin typeface="Menlo" panose="020B0609030804020204" pitchFamily="49" charset="0"/>
              </a:rPr>
              <a:t>        </a:t>
            </a:r>
            <a:r>
              <a:rPr lang="en-GB" sz="1200" dirty="0">
                <a:solidFill>
                  <a:srgbClr val="B294BB"/>
                </a:solidFill>
                <a:effectLst/>
                <a:latin typeface="Menlo" panose="020B0609030804020204" pitchFamily="49" charset="0"/>
              </a:rPr>
              <a:t>if </a:t>
            </a:r>
            <a:r>
              <a:rPr lang="en-GB" sz="1200" dirty="0">
                <a:solidFill>
                  <a:srgbClr val="C5C8C6"/>
                </a:solidFill>
                <a:effectLst/>
                <a:latin typeface="Menlo" panose="020B0609030804020204" pitchFamily="49" charset="0"/>
              </a:rPr>
              <a:t>(</a:t>
            </a:r>
            <a:r>
              <a:rPr lang="en-GB" sz="1200" dirty="0" err="1">
                <a:solidFill>
                  <a:srgbClr val="DE935F"/>
                </a:solidFill>
                <a:effectLst/>
                <a:latin typeface="Menlo" panose="020B0609030804020204" pitchFamily="49" charset="0"/>
              </a:rPr>
              <a:t>request</a:t>
            </a:r>
            <a:r>
              <a:rPr lang="en-GB" sz="1200" dirty="0" err="1">
                <a:solidFill>
                  <a:srgbClr val="CED1CF"/>
                </a:solidFill>
                <a:effectLst/>
                <a:latin typeface="Menlo" panose="020B0609030804020204" pitchFamily="49" charset="0"/>
              </a:rPr>
              <a:t>.</a:t>
            </a:r>
            <a:r>
              <a:rPr lang="en-GB" sz="1200" dirty="0" err="1">
                <a:solidFill>
                  <a:srgbClr val="C5C8C6"/>
                </a:solidFill>
                <a:effectLst/>
                <a:latin typeface="Menlo" panose="020B0609030804020204" pitchFamily="49" charset="0"/>
              </a:rPr>
              <a:t>isSaveCard</a:t>
            </a:r>
            <a:r>
              <a:rPr lang="en-GB" sz="1200" dirty="0">
                <a:solidFill>
                  <a:srgbClr val="C5C8C6"/>
                </a:solidFill>
                <a:effectLst/>
                <a:latin typeface="Menlo" panose="020B0609030804020204" pitchFamily="49" charset="0"/>
              </a:rPr>
              <a:t>()) </a:t>
            </a:r>
            <a:r>
              <a:rPr lang="en-GB" sz="1200" dirty="0">
                <a:solidFill>
                  <a:srgbClr val="8C01BF"/>
                </a:solidFill>
                <a:effectLst/>
                <a:latin typeface="Menlo" panose="020B0609030804020204" pitchFamily="49" charset="0"/>
              </a:rPr>
              <a:t>{</a:t>
            </a:r>
            <a:br>
              <a:rPr lang="en-GB" sz="1200" dirty="0">
                <a:solidFill>
                  <a:srgbClr val="8C01BF"/>
                </a:solidFill>
                <a:effectLst/>
                <a:latin typeface="Menlo" panose="020B0609030804020204" pitchFamily="49" charset="0"/>
              </a:rPr>
            </a:br>
            <a:r>
              <a:rPr lang="en-GB" sz="1200" dirty="0">
                <a:solidFill>
                  <a:srgbClr val="8C01BF"/>
                </a:solidFill>
                <a:effectLst/>
                <a:latin typeface="Menlo" panose="020B0609030804020204" pitchFamily="49" charset="0"/>
              </a:rPr>
              <a:t>            </a:t>
            </a:r>
            <a:r>
              <a:rPr lang="en-GB" sz="1200" dirty="0" err="1">
                <a:solidFill>
                  <a:srgbClr val="DE935F"/>
                </a:solidFill>
                <a:effectLst/>
                <a:latin typeface="Menlo" panose="020B0609030804020204" pitchFamily="49" charset="0"/>
              </a:rPr>
              <a:t>repo</a:t>
            </a:r>
            <a:r>
              <a:rPr lang="en-GB" sz="1200" dirty="0" err="1">
                <a:solidFill>
                  <a:srgbClr val="CED1CF"/>
                </a:solidFill>
                <a:effectLst/>
                <a:latin typeface="Menlo" panose="020B0609030804020204" pitchFamily="49" charset="0"/>
              </a:rPr>
              <a:t>.</a:t>
            </a:r>
            <a:r>
              <a:rPr lang="en-GB" sz="1200" dirty="0" err="1">
                <a:solidFill>
                  <a:srgbClr val="C5C8C6"/>
                </a:solidFill>
                <a:effectLst/>
                <a:latin typeface="Menlo" panose="020B0609030804020204" pitchFamily="49" charset="0"/>
              </a:rPr>
              <a:t>remove</a:t>
            </a:r>
            <a:r>
              <a:rPr lang="en-GB" sz="1200" dirty="0">
                <a:solidFill>
                  <a:srgbClr val="0E7F8E"/>
                </a:solidFill>
                <a:effectLst/>
                <a:latin typeface="Menlo" panose="020B0609030804020204" pitchFamily="49" charset="0"/>
              </a:rPr>
              <a:t>(</a:t>
            </a:r>
            <a:r>
              <a:rPr lang="en-GB" sz="1200" dirty="0">
                <a:solidFill>
                  <a:srgbClr val="DE935F"/>
                </a:solidFill>
                <a:effectLst/>
                <a:latin typeface="Menlo" panose="020B0609030804020204" pitchFamily="49" charset="0"/>
              </a:rPr>
              <a:t>request</a:t>
            </a:r>
            <a:r>
              <a:rPr lang="en-GB" sz="1200" dirty="0">
                <a:solidFill>
                  <a:srgbClr val="0E7F8E"/>
                </a:solidFill>
                <a:effectLst/>
                <a:latin typeface="Menlo" panose="020B0609030804020204" pitchFamily="49" charset="0"/>
              </a:rPr>
              <a:t>)</a:t>
            </a:r>
            <a:r>
              <a:rPr lang="en-GB" sz="1200" dirty="0">
                <a:solidFill>
                  <a:srgbClr val="CED1CF"/>
                </a:solidFill>
                <a:effectLst/>
                <a:latin typeface="Menlo" panose="020B0609030804020204" pitchFamily="49" charset="0"/>
              </a:rPr>
              <a:t>;</a:t>
            </a:r>
            <a:br>
              <a:rPr lang="en-GB" sz="1200" dirty="0">
                <a:solidFill>
                  <a:srgbClr val="CED1CF"/>
                </a:solidFill>
                <a:effectLst/>
                <a:latin typeface="Menlo" panose="020B0609030804020204" pitchFamily="49" charset="0"/>
              </a:rPr>
            </a:br>
            <a:r>
              <a:rPr lang="en-GB" sz="1200" dirty="0">
                <a:solidFill>
                  <a:srgbClr val="CED1CF"/>
                </a:solidFill>
                <a:effectLst/>
                <a:latin typeface="Menlo" panose="020B0609030804020204" pitchFamily="49" charset="0"/>
              </a:rPr>
              <a:t>            </a:t>
            </a:r>
            <a:r>
              <a:rPr lang="en-GB" sz="1200" dirty="0" err="1">
                <a:solidFill>
                  <a:srgbClr val="F0C674"/>
                </a:solidFill>
                <a:effectLst/>
                <a:latin typeface="Menlo" panose="020B0609030804020204" pitchFamily="49" charset="0"/>
              </a:rPr>
              <a:t>System</a:t>
            </a:r>
            <a:r>
              <a:rPr lang="en-GB" sz="1200" dirty="0" err="1">
                <a:solidFill>
                  <a:srgbClr val="CED1CF"/>
                </a:solidFill>
                <a:effectLst/>
                <a:latin typeface="Menlo" panose="020B0609030804020204" pitchFamily="49" charset="0"/>
              </a:rPr>
              <a:t>.</a:t>
            </a:r>
            <a:r>
              <a:rPr lang="en-GB" sz="1200" b="1" i="1" dirty="0" err="1">
                <a:solidFill>
                  <a:srgbClr val="DE935F"/>
                </a:solidFill>
                <a:effectLst/>
                <a:latin typeface="Menlo" panose="020B0609030804020204" pitchFamily="49" charset="0"/>
              </a:rPr>
              <a:t>out</a:t>
            </a:r>
            <a:r>
              <a:rPr lang="en-GB" sz="1200" dirty="0" err="1">
                <a:solidFill>
                  <a:srgbClr val="CED1CF"/>
                </a:solidFill>
                <a:effectLst/>
                <a:latin typeface="Menlo" panose="020B0609030804020204" pitchFamily="49" charset="0"/>
              </a:rPr>
              <a:t>.</a:t>
            </a:r>
            <a:r>
              <a:rPr lang="en-GB" sz="1200" dirty="0" err="1">
                <a:solidFill>
                  <a:srgbClr val="C5C8C6"/>
                </a:solidFill>
                <a:effectLst/>
                <a:latin typeface="Menlo" panose="020B0609030804020204" pitchFamily="49" charset="0"/>
              </a:rPr>
              <a:t>println</a:t>
            </a:r>
            <a:r>
              <a:rPr lang="en-GB" sz="1200" dirty="0">
                <a:solidFill>
                  <a:srgbClr val="0E7F8E"/>
                </a:solidFill>
                <a:effectLst/>
                <a:latin typeface="Menlo" panose="020B0609030804020204" pitchFamily="49" charset="0"/>
              </a:rPr>
              <a:t>(</a:t>
            </a:r>
            <a:r>
              <a:rPr lang="en-GB" sz="1200" dirty="0">
                <a:solidFill>
                  <a:srgbClr val="B5BD68"/>
                </a:solidFill>
                <a:effectLst/>
                <a:latin typeface="Menlo" panose="020B0609030804020204" pitchFamily="49" charset="0"/>
              </a:rPr>
              <a:t>"Card is un-saved"</a:t>
            </a:r>
            <a:r>
              <a:rPr lang="en-GB" sz="1200" dirty="0">
                <a:solidFill>
                  <a:srgbClr val="0E7F8E"/>
                </a:solidFill>
                <a:effectLst/>
                <a:latin typeface="Menlo" panose="020B0609030804020204" pitchFamily="49" charset="0"/>
              </a:rPr>
              <a:t>)</a:t>
            </a:r>
            <a:r>
              <a:rPr lang="en-GB" sz="1200" dirty="0">
                <a:solidFill>
                  <a:srgbClr val="CED1CF"/>
                </a:solidFill>
                <a:effectLst/>
                <a:latin typeface="Menlo" panose="020B0609030804020204" pitchFamily="49" charset="0"/>
              </a:rPr>
              <a:t>;</a:t>
            </a:r>
            <a:br>
              <a:rPr lang="en-GB" sz="1200" dirty="0">
                <a:solidFill>
                  <a:srgbClr val="CED1CF"/>
                </a:solidFill>
                <a:effectLst/>
                <a:latin typeface="Menlo" panose="020B0609030804020204" pitchFamily="49" charset="0"/>
              </a:rPr>
            </a:br>
            <a:r>
              <a:rPr lang="en-GB" sz="1200" dirty="0">
                <a:solidFill>
                  <a:srgbClr val="CED1CF"/>
                </a:solidFill>
                <a:effectLst/>
                <a:latin typeface="Menlo" panose="020B0609030804020204" pitchFamily="49" charset="0"/>
              </a:rPr>
              <a:t>        </a:t>
            </a:r>
            <a:r>
              <a:rPr lang="en-GB" sz="1200" dirty="0">
                <a:solidFill>
                  <a:srgbClr val="8C01BF"/>
                </a:solidFill>
                <a:effectLst/>
                <a:latin typeface="Menlo" panose="020B0609030804020204" pitchFamily="49" charset="0"/>
              </a:rPr>
              <a:t>}</a:t>
            </a:r>
            <a:br>
              <a:rPr lang="en-GB" sz="1200" dirty="0">
                <a:solidFill>
                  <a:srgbClr val="8C01BF"/>
                </a:solidFill>
                <a:effectLst/>
                <a:latin typeface="Menlo" panose="020B0609030804020204" pitchFamily="49" charset="0"/>
              </a:rPr>
            </a:br>
            <a:r>
              <a:rPr lang="en-GB" sz="1200" dirty="0">
                <a:solidFill>
                  <a:srgbClr val="8C01BF"/>
                </a:solidFill>
                <a:effectLst/>
                <a:latin typeface="Menlo" panose="020B0609030804020204" pitchFamily="49" charset="0"/>
              </a:rPr>
              <a:t>    </a:t>
            </a:r>
            <a:r>
              <a:rPr lang="en-GB" sz="1200" dirty="0">
                <a:solidFill>
                  <a:srgbClr val="0E7F8E"/>
                </a:solidFill>
                <a:effectLst/>
                <a:latin typeface="Menlo" panose="020B0609030804020204" pitchFamily="49" charset="0"/>
              </a:rPr>
              <a:t>}</a:t>
            </a:r>
            <a:br>
              <a:rPr lang="en-GB" sz="1200" dirty="0">
                <a:solidFill>
                  <a:srgbClr val="0E7F8E"/>
                </a:solidFill>
                <a:effectLst/>
                <a:latin typeface="Menlo" panose="020B0609030804020204" pitchFamily="49" charset="0"/>
              </a:rPr>
            </a:br>
            <a:r>
              <a:rPr lang="en-GB" sz="1200" dirty="0">
                <a:solidFill>
                  <a:srgbClr val="C5C8C6"/>
                </a:solidFill>
                <a:effectLst/>
                <a:latin typeface="Menlo" panose="020B0609030804020204" pitchFamily="49" charset="0"/>
              </a:rPr>
              <a:t>}</a:t>
            </a:r>
          </a:p>
        </p:txBody>
      </p:sp>
    </p:spTree>
    <p:extLst>
      <p:ext uri="{BB962C8B-B14F-4D97-AF65-F5344CB8AC3E}">
        <p14:creationId xmlns:p14="http://schemas.microsoft.com/office/powerpoint/2010/main" val="68541866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3386059-1B7C-3523-94D5-72C32FA94990}"/>
              </a:ext>
            </a:extLst>
          </p:cNvPr>
          <p:cNvSpPr>
            <a:spLocks noGrp="1"/>
          </p:cNvSpPr>
          <p:nvPr>
            <p:ph type="title"/>
          </p:nvPr>
        </p:nvSpPr>
        <p:spPr/>
        <p:txBody>
          <a:bodyPr/>
          <a:lstStyle/>
          <a:p>
            <a:r>
              <a:rPr lang="en-US" dirty="0"/>
              <a:t>Actor model</a:t>
            </a:r>
          </a:p>
        </p:txBody>
      </p:sp>
      <p:sp>
        <p:nvSpPr>
          <p:cNvPr id="3" name="TextBox 2">
            <a:extLst>
              <a:ext uri="{FF2B5EF4-FFF2-40B4-BE49-F238E27FC236}">
                <a16:creationId xmlns:a16="http://schemas.microsoft.com/office/drawing/2014/main" id="{C825549F-8C31-9ECF-C3AF-44AEAF762D9F}"/>
              </a:ext>
            </a:extLst>
          </p:cNvPr>
          <p:cNvSpPr txBox="1"/>
          <p:nvPr/>
        </p:nvSpPr>
        <p:spPr>
          <a:xfrm>
            <a:off x="339664" y="1388467"/>
            <a:ext cx="7289175" cy="341632"/>
          </a:xfrm>
          <a:prstGeom prst="rect">
            <a:avLst/>
          </a:prstGeom>
          <a:solidFill>
            <a:srgbClr val="FF2F92"/>
          </a:solidFill>
        </p:spPr>
        <p:txBody>
          <a:bodyPr wrap="none" rtlCol="0">
            <a:spAutoFit/>
          </a:bodyPr>
          <a:lstStyle/>
          <a:p>
            <a:pPr algn="l">
              <a:lnSpc>
                <a:spcPct val="90000"/>
              </a:lnSpc>
              <a:spcBef>
                <a:spcPts val="1200"/>
              </a:spcBef>
            </a:pPr>
            <a:r>
              <a:rPr lang="en-US" dirty="0"/>
              <a:t>Actor model lets multiple asynchronous threads share the same stack</a:t>
            </a:r>
            <a:endParaRPr lang="en-US" dirty="0">
              <a:solidFill>
                <a:schemeClr val="tx2"/>
              </a:solidFill>
            </a:endParaRPr>
          </a:p>
        </p:txBody>
      </p:sp>
      <p:pic>
        <p:nvPicPr>
          <p:cNvPr id="5" name="Picture 4">
            <a:extLst>
              <a:ext uri="{FF2B5EF4-FFF2-40B4-BE49-F238E27FC236}">
                <a16:creationId xmlns:a16="http://schemas.microsoft.com/office/drawing/2014/main" id="{71B2BCA4-056F-7C7E-95FB-C5F56B28688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7408" y="2132856"/>
            <a:ext cx="3744595" cy="2446655"/>
          </a:xfrm>
          <a:prstGeom prst="rect">
            <a:avLst/>
          </a:prstGeom>
        </p:spPr>
      </p:pic>
      <p:sp>
        <p:nvSpPr>
          <p:cNvPr id="7" name="TextBox 6">
            <a:extLst>
              <a:ext uri="{FF2B5EF4-FFF2-40B4-BE49-F238E27FC236}">
                <a16:creationId xmlns:a16="http://schemas.microsoft.com/office/drawing/2014/main" id="{58549949-8628-750A-8660-9A7D99340132}"/>
              </a:ext>
            </a:extLst>
          </p:cNvPr>
          <p:cNvSpPr txBox="1"/>
          <p:nvPr/>
        </p:nvSpPr>
        <p:spPr>
          <a:xfrm>
            <a:off x="4943872" y="1988840"/>
            <a:ext cx="6264696" cy="978729"/>
          </a:xfrm>
          <a:prstGeom prst="rect">
            <a:avLst/>
          </a:prstGeom>
          <a:solidFill>
            <a:schemeClr val="bg1">
              <a:lumMod val="65000"/>
            </a:schemeClr>
          </a:solidFill>
        </p:spPr>
        <p:txBody>
          <a:bodyPr wrap="square" rtlCol="0">
            <a:spAutoFit/>
          </a:bodyPr>
          <a:lstStyle/>
          <a:p>
            <a:pPr algn="l">
              <a:lnSpc>
                <a:spcPct val="90000"/>
              </a:lnSpc>
              <a:spcBef>
                <a:spcPts val="1200"/>
              </a:spcBef>
            </a:pPr>
            <a:r>
              <a:rPr lang="en-US" sz="1600" dirty="0">
                <a:solidFill>
                  <a:schemeClr val="tx2"/>
                </a:solidFill>
              </a:rPr>
              <a:t>The threads have there own allocated memory, unfortunately you are never quite sure how much memory to allocate… sometimes they run over into one another – </a:t>
            </a:r>
            <a:r>
              <a:rPr lang="en-US" sz="1600" dirty="0">
                <a:solidFill>
                  <a:srgbClr val="FFC000"/>
                </a:solidFill>
              </a:rPr>
              <a:t>here thread 3’s data has been over written. </a:t>
            </a:r>
          </a:p>
        </p:txBody>
      </p:sp>
      <p:sp>
        <p:nvSpPr>
          <p:cNvPr id="8" name="TextBox 7">
            <a:extLst>
              <a:ext uri="{FF2B5EF4-FFF2-40B4-BE49-F238E27FC236}">
                <a16:creationId xmlns:a16="http://schemas.microsoft.com/office/drawing/2014/main" id="{7C195370-9F4A-44C9-9F24-F9D6D437569A}"/>
              </a:ext>
            </a:extLst>
          </p:cNvPr>
          <p:cNvSpPr txBox="1"/>
          <p:nvPr/>
        </p:nvSpPr>
        <p:spPr>
          <a:xfrm>
            <a:off x="313329" y="4627697"/>
            <a:ext cx="8690199" cy="369332"/>
          </a:xfrm>
          <a:prstGeom prst="rect">
            <a:avLst/>
          </a:prstGeom>
          <a:solidFill>
            <a:schemeClr val="tx2">
              <a:lumMod val="50000"/>
              <a:lumOff val="50000"/>
            </a:schemeClr>
          </a:solidFill>
        </p:spPr>
        <p:txBody>
          <a:bodyPr wrap="none" rtlCol="0">
            <a:spAutoFit/>
          </a:bodyPr>
          <a:lstStyle/>
          <a:p>
            <a:pPr algn="l">
              <a:lnSpc>
                <a:spcPct val="90000"/>
              </a:lnSpc>
              <a:spcBef>
                <a:spcPts val="1200"/>
              </a:spcBef>
            </a:pPr>
            <a:r>
              <a:rPr lang="en-US" sz="2000" dirty="0">
                <a:solidFill>
                  <a:schemeClr val="bg1"/>
                </a:solidFill>
              </a:rPr>
              <a:t>Accidents involving autonomous cars have been put down to stack overflow</a:t>
            </a:r>
          </a:p>
        </p:txBody>
      </p:sp>
    </p:spTree>
    <p:extLst>
      <p:ext uri="{BB962C8B-B14F-4D97-AF65-F5344CB8AC3E}">
        <p14:creationId xmlns:p14="http://schemas.microsoft.com/office/powerpoint/2010/main" val="231488863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3386059-1B7C-3523-94D5-72C32FA94990}"/>
              </a:ext>
            </a:extLst>
          </p:cNvPr>
          <p:cNvSpPr>
            <a:spLocks noGrp="1"/>
          </p:cNvSpPr>
          <p:nvPr>
            <p:ph type="title"/>
          </p:nvPr>
        </p:nvSpPr>
        <p:spPr/>
        <p:txBody>
          <a:bodyPr/>
          <a:lstStyle/>
          <a:p>
            <a:r>
              <a:rPr lang="en-US" dirty="0"/>
              <a:t>Actor model – the code</a:t>
            </a:r>
          </a:p>
        </p:txBody>
      </p:sp>
      <p:sp>
        <p:nvSpPr>
          <p:cNvPr id="6" name="TextBox 5">
            <a:extLst>
              <a:ext uri="{FF2B5EF4-FFF2-40B4-BE49-F238E27FC236}">
                <a16:creationId xmlns:a16="http://schemas.microsoft.com/office/drawing/2014/main" id="{3B23870B-E4D4-ED7A-B009-63CE39631759}"/>
              </a:ext>
            </a:extLst>
          </p:cNvPr>
          <p:cNvSpPr txBox="1"/>
          <p:nvPr/>
        </p:nvSpPr>
        <p:spPr>
          <a:xfrm>
            <a:off x="695400" y="1484784"/>
            <a:ext cx="4752528" cy="4093428"/>
          </a:xfrm>
          <a:prstGeom prst="rect">
            <a:avLst/>
          </a:prstGeom>
          <a:noFill/>
          <a:ln>
            <a:solidFill>
              <a:srgbClr val="D883FF"/>
            </a:solidFill>
          </a:ln>
        </p:spPr>
        <p:txBody>
          <a:bodyPr wrap="square">
            <a:spAutoFit/>
          </a:bodyPr>
          <a:lstStyle/>
          <a:p>
            <a:r>
              <a:rPr lang="en-GB" sz="1000" dirty="0">
                <a:solidFill>
                  <a:srgbClr val="B294BB"/>
                </a:solidFill>
                <a:effectLst/>
                <a:latin typeface="Menlo" panose="020B0609030804020204" pitchFamily="49" charset="0"/>
              </a:rPr>
              <a:t>public static void </a:t>
            </a:r>
            <a:r>
              <a:rPr lang="en-GB" sz="1000" dirty="0">
                <a:solidFill>
                  <a:srgbClr val="81A2BE"/>
                </a:solidFill>
                <a:effectLst/>
                <a:latin typeface="Menlo" panose="020B0609030804020204" pitchFamily="49" charset="0"/>
              </a:rPr>
              <a:t>main</a:t>
            </a:r>
            <a:r>
              <a:rPr lang="en-GB" sz="1000" dirty="0">
                <a:solidFill>
                  <a:srgbClr val="C5C8C6"/>
                </a:solidFill>
                <a:effectLst/>
                <a:latin typeface="Menlo" panose="020B0609030804020204" pitchFamily="49" charset="0"/>
              </a:rPr>
              <a:t>(</a:t>
            </a:r>
            <a:r>
              <a:rPr lang="en-GB" sz="1000" dirty="0">
                <a:solidFill>
                  <a:srgbClr val="F0C674"/>
                </a:solidFill>
                <a:effectLst/>
                <a:latin typeface="Menlo" panose="020B0609030804020204" pitchFamily="49" charset="0"/>
              </a:rPr>
              <a:t>String</a:t>
            </a:r>
            <a:r>
              <a:rPr lang="en-GB" sz="1000" dirty="0">
                <a:solidFill>
                  <a:srgbClr val="C5C8C6"/>
                </a:solidFill>
                <a:effectLst/>
                <a:latin typeface="Menlo" panose="020B0609030804020204" pitchFamily="49" charset="0"/>
              </a:rPr>
              <a:t>[] </a:t>
            </a:r>
            <a:r>
              <a:rPr lang="en-GB" sz="1000" dirty="0" err="1">
                <a:solidFill>
                  <a:srgbClr val="DE935F"/>
                </a:solidFill>
                <a:effectLst/>
                <a:latin typeface="Menlo" panose="020B0609030804020204" pitchFamily="49" charset="0"/>
              </a:rPr>
              <a:t>args</a:t>
            </a:r>
            <a:r>
              <a:rPr lang="en-GB" sz="1000" dirty="0">
                <a:solidFill>
                  <a:srgbClr val="C5C8C6"/>
                </a:solidFill>
                <a:effectLst/>
                <a:latin typeface="Menlo" panose="020B0609030804020204" pitchFamily="49" charset="0"/>
              </a:rPr>
              <a:t>) </a:t>
            </a:r>
            <a:r>
              <a:rPr lang="en-GB" sz="1000" dirty="0">
                <a:solidFill>
                  <a:srgbClr val="0E7F8E"/>
                </a:solidFill>
                <a:effectLst/>
                <a:latin typeface="Menlo" panose="020B0609030804020204" pitchFamily="49" charset="0"/>
              </a:rPr>
              <a:t>{</a:t>
            </a:r>
            <a:br>
              <a:rPr lang="en-GB" sz="1000" dirty="0">
                <a:solidFill>
                  <a:srgbClr val="0E7F8E"/>
                </a:solidFill>
                <a:effectLst/>
                <a:latin typeface="Menlo" panose="020B0609030804020204" pitchFamily="49" charset="0"/>
              </a:rPr>
            </a:br>
            <a:r>
              <a:rPr lang="en-GB" sz="1000" dirty="0">
                <a:solidFill>
                  <a:srgbClr val="0E7F8E"/>
                </a:solidFill>
                <a:effectLst/>
                <a:latin typeface="Menlo" panose="020B0609030804020204" pitchFamily="49" charset="0"/>
              </a:rPr>
              <a:t>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a:solidFill>
                  <a:srgbClr val="C5C8C6"/>
                </a:solidFill>
                <a:effectLst/>
                <a:latin typeface="Menlo" panose="020B0609030804020204" pitchFamily="49" charset="0"/>
              </a:rPr>
              <a:t>lightOn1 </a:t>
            </a: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new </a:t>
            </a:r>
            <a:r>
              <a:rPr lang="en-GB" sz="1000" dirty="0" err="1">
                <a:solidFill>
                  <a:srgbClr val="C5C8C6"/>
                </a:solidFill>
                <a:effectLst/>
                <a:latin typeface="Menlo" panose="020B0609030804020204" pitchFamily="49" charset="0"/>
              </a:rPr>
              <a:t>LightOn</a:t>
            </a:r>
            <a:r>
              <a:rPr lang="en-GB" sz="1000" dirty="0">
                <a:solidFill>
                  <a:srgbClr val="C5C8C6"/>
                </a:solidFill>
                <a:effectLst/>
                <a:latin typeface="Menlo" panose="020B0609030804020204" pitchFamily="49" charset="0"/>
              </a:rPr>
              <a:t>(</a:t>
            </a:r>
            <a:r>
              <a:rPr lang="en-GB" sz="1000" dirty="0">
                <a:solidFill>
                  <a:srgbClr val="8ABEB7"/>
                </a:solidFill>
                <a:effectLst/>
                <a:latin typeface="Menlo" panose="020B0609030804020204" pitchFamily="49" charset="0"/>
              </a:rPr>
              <a:t>1</a:t>
            </a:r>
            <a:r>
              <a:rPr lang="en-GB" sz="1000" dirty="0">
                <a:solidFill>
                  <a:srgbClr val="C5C8C6"/>
                </a:solidFill>
                <a:effectLst/>
                <a:latin typeface="Menlo" panose="020B0609030804020204" pitchFamily="49" charset="0"/>
              </a:rPr>
              <a:t>)</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a:solidFill>
                  <a:srgbClr val="C5C8C6"/>
                </a:solidFill>
                <a:effectLst/>
                <a:latin typeface="Menlo" panose="020B0609030804020204" pitchFamily="49" charset="0"/>
              </a:rPr>
              <a:t>lightOn2 </a:t>
            </a: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new </a:t>
            </a:r>
            <a:r>
              <a:rPr lang="en-GB" sz="1000" dirty="0" err="1">
                <a:solidFill>
                  <a:srgbClr val="C5C8C6"/>
                </a:solidFill>
                <a:effectLst/>
                <a:latin typeface="Menlo" panose="020B0609030804020204" pitchFamily="49" charset="0"/>
              </a:rPr>
              <a:t>LightOn</a:t>
            </a:r>
            <a:r>
              <a:rPr lang="en-GB" sz="1000" dirty="0">
                <a:solidFill>
                  <a:srgbClr val="C5C8C6"/>
                </a:solidFill>
                <a:effectLst/>
                <a:latin typeface="Menlo" panose="020B0609030804020204" pitchFamily="49" charset="0"/>
              </a:rPr>
              <a:t>(</a:t>
            </a:r>
            <a:r>
              <a:rPr lang="en-GB" sz="1000" dirty="0">
                <a:solidFill>
                  <a:srgbClr val="8ABEB7"/>
                </a:solidFill>
                <a:effectLst/>
                <a:latin typeface="Menlo" panose="020B0609030804020204" pitchFamily="49" charset="0"/>
              </a:rPr>
              <a:t>2</a:t>
            </a:r>
            <a:r>
              <a:rPr lang="en-GB" sz="1000" dirty="0">
                <a:solidFill>
                  <a:srgbClr val="C5C8C6"/>
                </a:solidFill>
                <a:effectLst/>
                <a:latin typeface="Menlo" panose="020B0609030804020204" pitchFamily="49" charset="0"/>
              </a:rPr>
              <a:t>)</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a:solidFill>
                  <a:srgbClr val="C5C8C6"/>
                </a:solidFill>
                <a:effectLst/>
                <a:latin typeface="Menlo" panose="020B0609030804020204" pitchFamily="49" charset="0"/>
              </a:rPr>
              <a:t>lightOn3 </a:t>
            </a: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new </a:t>
            </a:r>
            <a:r>
              <a:rPr lang="en-GB" sz="1000" dirty="0" err="1">
                <a:solidFill>
                  <a:srgbClr val="C5C8C6"/>
                </a:solidFill>
                <a:effectLst/>
                <a:latin typeface="Menlo" panose="020B0609030804020204" pitchFamily="49" charset="0"/>
              </a:rPr>
              <a:t>LightOn</a:t>
            </a:r>
            <a:r>
              <a:rPr lang="en-GB" sz="1000" dirty="0">
                <a:solidFill>
                  <a:srgbClr val="C5C8C6"/>
                </a:solidFill>
                <a:effectLst/>
                <a:latin typeface="Menlo" panose="020B0609030804020204" pitchFamily="49" charset="0"/>
              </a:rPr>
              <a:t>(</a:t>
            </a:r>
            <a:r>
              <a:rPr lang="en-GB" sz="1000" dirty="0">
                <a:solidFill>
                  <a:srgbClr val="8ABEB7"/>
                </a:solidFill>
                <a:effectLst/>
                <a:latin typeface="Menlo" panose="020B0609030804020204" pitchFamily="49" charset="0"/>
              </a:rPr>
              <a:t>3</a:t>
            </a:r>
            <a:r>
              <a:rPr lang="en-GB" sz="1000" dirty="0">
                <a:solidFill>
                  <a:srgbClr val="C5C8C6"/>
                </a:solidFill>
                <a:effectLst/>
                <a:latin typeface="Menlo" panose="020B0609030804020204" pitchFamily="49" charset="0"/>
              </a:rPr>
              <a:t>)</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a:solidFill>
                  <a:srgbClr val="C5C8C6"/>
                </a:solidFill>
                <a:effectLst/>
                <a:latin typeface="Menlo" panose="020B0609030804020204" pitchFamily="49" charset="0"/>
              </a:rPr>
              <a:t>lightOn4 </a:t>
            </a: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new </a:t>
            </a:r>
            <a:r>
              <a:rPr lang="en-GB" sz="1000" dirty="0" err="1">
                <a:solidFill>
                  <a:srgbClr val="C5C8C6"/>
                </a:solidFill>
                <a:effectLst/>
                <a:latin typeface="Menlo" panose="020B0609030804020204" pitchFamily="49" charset="0"/>
              </a:rPr>
              <a:t>LightOn</a:t>
            </a:r>
            <a:r>
              <a:rPr lang="en-GB" sz="1000" dirty="0">
                <a:solidFill>
                  <a:srgbClr val="C5C8C6"/>
                </a:solidFill>
                <a:effectLst/>
                <a:latin typeface="Menlo" panose="020B0609030804020204" pitchFamily="49" charset="0"/>
              </a:rPr>
              <a:t>(</a:t>
            </a:r>
            <a:r>
              <a:rPr lang="en-GB" sz="1000" dirty="0">
                <a:solidFill>
                  <a:srgbClr val="8ABEB7"/>
                </a:solidFill>
                <a:effectLst/>
                <a:latin typeface="Menlo" panose="020B0609030804020204" pitchFamily="49" charset="0"/>
              </a:rPr>
              <a:t>4</a:t>
            </a:r>
            <a:r>
              <a:rPr lang="en-GB" sz="1000" dirty="0">
                <a:solidFill>
                  <a:srgbClr val="C5C8C6"/>
                </a:solidFill>
                <a:effectLst/>
                <a:latin typeface="Menlo" panose="020B0609030804020204" pitchFamily="49" charset="0"/>
              </a:rPr>
              <a:t>)</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a:solidFill>
                  <a:srgbClr val="C5C8C6"/>
                </a:solidFill>
                <a:effectLst/>
                <a:latin typeface="Menlo" panose="020B0609030804020204" pitchFamily="49" charset="0"/>
              </a:rPr>
              <a:t>button1 </a:t>
            </a: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new </a:t>
            </a:r>
            <a:r>
              <a:rPr lang="en-GB" sz="1000" dirty="0" err="1">
                <a:solidFill>
                  <a:srgbClr val="C5C8C6"/>
                </a:solidFill>
                <a:effectLst/>
                <a:latin typeface="Menlo" panose="020B0609030804020204" pitchFamily="49" charset="0"/>
              </a:rPr>
              <a:t>ButtonActorCmd</a:t>
            </a:r>
            <a:r>
              <a:rPr lang="en-GB" sz="1000" dirty="0">
                <a:solidFill>
                  <a:srgbClr val="C5C8C6"/>
                </a:solidFill>
                <a:effectLst/>
                <a:latin typeface="Menlo" panose="020B0609030804020204" pitchFamily="49" charset="0"/>
              </a:rPr>
              <a:t>(</a:t>
            </a:r>
            <a:r>
              <a:rPr lang="en-GB" sz="1000" dirty="0">
                <a:solidFill>
                  <a:srgbClr val="B5BD68"/>
                </a:solidFill>
                <a:effectLst/>
                <a:latin typeface="Menlo" panose="020B0609030804020204" pitchFamily="49" charset="0"/>
              </a:rPr>
              <a:t>"1"</a:t>
            </a:r>
            <a:r>
              <a:rPr lang="en-GB" sz="1000" dirty="0">
                <a:solidFill>
                  <a:srgbClr val="CED1CF"/>
                </a:solidFill>
                <a:effectLst/>
                <a:latin typeface="Menlo" panose="020B0609030804020204" pitchFamily="49" charset="0"/>
              </a:rPr>
              <a:t>, </a:t>
            </a:r>
            <a:r>
              <a:rPr lang="en-GB" sz="1000" dirty="0">
                <a:solidFill>
                  <a:srgbClr val="C5C8C6"/>
                </a:solidFill>
                <a:effectLst/>
                <a:latin typeface="Menlo" panose="020B0609030804020204" pitchFamily="49" charset="0"/>
              </a:rPr>
              <a:t>lightOn1)</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a:solidFill>
                  <a:srgbClr val="C5C8C6"/>
                </a:solidFill>
                <a:effectLst/>
                <a:latin typeface="Menlo" panose="020B0609030804020204" pitchFamily="49" charset="0"/>
              </a:rPr>
              <a:t>button2 </a:t>
            </a: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new </a:t>
            </a:r>
            <a:r>
              <a:rPr lang="en-GB" sz="1000" dirty="0" err="1">
                <a:solidFill>
                  <a:srgbClr val="C5C8C6"/>
                </a:solidFill>
                <a:effectLst/>
                <a:latin typeface="Menlo" panose="020B0609030804020204" pitchFamily="49" charset="0"/>
              </a:rPr>
              <a:t>ButtonActorCmd</a:t>
            </a:r>
            <a:r>
              <a:rPr lang="en-GB" sz="1000" dirty="0">
                <a:solidFill>
                  <a:srgbClr val="C5C8C6"/>
                </a:solidFill>
                <a:effectLst/>
                <a:latin typeface="Menlo" panose="020B0609030804020204" pitchFamily="49" charset="0"/>
              </a:rPr>
              <a:t>(</a:t>
            </a:r>
            <a:r>
              <a:rPr lang="en-GB" sz="1000" dirty="0">
                <a:solidFill>
                  <a:srgbClr val="B5BD68"/>
                </a:solidFill>
                <a:effectLst/>
                <a:latin typeface="Menlo" panose="020B0609030804020204" pitchFamily="49" charset="0"/>
              </a:rPr>
              <a:t>"2"</a:t>
            </a:r>
            <a:r>
              <a:rPr lang="en-GB" sz="1000" dirty="0">
                <a:solidFill>
                  <a:srgbClr val="CED1CF"/>
                </a:solidFill>
                <a:effectLst/>
                <a:latin typeface="Menlo" panose="020B0609030804020204" pitchFamily="49" charset="0"/>
              </a:rPr>
              <a:t>, </a:t>
            </a:r>
            <a:r>
              <a:rPr lang="en-GB" sz="1000" dirty="0">
                <a:solidFill>
                  <a:srgbClr val="C5C8C6"/>
                </a:solidFill>
                <a:effectLst/>
                <a:latin typeface="Menlo" panose="020B0609030804020204" pitchFamily="49" charset="0"/>
              </a:rPr>
              <a:t>lightOn2)</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a:solidFill>
                  <a:srgbClr val="C5C8C6"/>
                </a:solidFill>
                <a:effectLst/>
                <a:latin typeface="Menlo" panose="020B0609030804020204" pitchFamily="49" charset="0"/>
              </a:rPr>
              <a:t>button3 </a:t>
            </a: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new </a:t>
            </a:r>
            <a:r>
              <a:rPr lang="en-GB" sz="1000" dirty="0" err="1">
                <a:solidFill>
                  <a:srgbClr val="C5C8C6"/>
                </a:solidFill>
                <a:effectLst/>
                <a:latin typeface="Menlo" panose="020B0609030804020204" pitchFamily="49" charset="0"/>
              </a:rPr>
              <a:t>ButtonActorCmd</a:t>
            </a:r>
            <a:r>
              <a:rPr lang="en-GB" sz="1000" dirty="0">
                <a:solidFill>
                  <a:srgbClr val="C5C8C6"/>
                </a:solidFill>
                <a:effectLst/>
                <a:latin typeface="Menlo" panose="020B0609030804020204" pitchFamily="49" charset="0"/>
              </a:rPr>
              <a:t>(</a:t>
            </a:r>
            <a:r>
              <a:rPr lang="en-GB" sz="1000" dirty="0">
                <a:solidFill>
                  <a:srgbClr val="B5BD68"/>
                </a:solidFill>
                <a:effectLst/>
                <a:latin typeface="Menlo" panose="020B0609030804020204" pitchFamily="49" charset="0"/>
              </a:rPr>
              <a:t>"3"</a:t>
            </a:r>
            <a:r>
              <a:rPr lang="en-GB" sz="1000" dirty="0">
                <a:solidFill>
                  <a:srgbClr val="CED1CF"/>
                </a:solidFill>
                <a:effectLst/>
                <a:latin typeface="Menlo" panose="020B0609030804020204" pitchFamily="49" charset="0"/>
              </a:rPr>
              <a:t>, </a:t>
            </a:r>
            <a:r>
              <a:rPr lang="en-GB" sz="1000" dirty="0">
                <a:solidFill>
                  <a:srgbClr val="C5C8C6"/>
                </a:solidFill>
                <a:effectLst/>
                <a:latin typeface="Menlo" panose="020B0609030804020204" pitchFamily="49" charset="0"/>
              </a:rPr>
              <a:t>lightOn3)</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a:solidFill>
                  <a:srgbClr val="C5C8C6"/>
                </a:solidFill>
                <a:effectLst/>
                <a:latin typeface="Menlo" panose="020B0609030804020204" pitchFamily="49" charset="0"/>
              </a:rPr>
              <a:t>button4 </a:t>
            </a: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new </a:t>
            </a:r>
            <a:r>
              <a:rPr lang="en-GB" sz="1000" dirty="0" err="1">
                <a:solidFill>
                  <a:srgbClr val="C5C8C6"/>
                </a:solidFill>
                <a:effectLst/>
                <a:latin typeface="Menlo" panose="020B0609030804020204" pitchFamily="49" charset="0"/>
              </a:rPr>
              <a:t>ButtonActorCmd</a:t>
            </a:r>
            <a:r>
              <a:rPr lang="en-GB" sz="1000" dirty="0">
                <a:solidFill>
                  <a:srgbClr val="C5C8C6"/>
                </a:solidFill>
                <a:effectLst/>
                <a:latin typeface="Menlo" panose="020B0609030804020204" pitchFamily="49" charset="0"/>
              </a:rPr>
              <a:t>(</a:t>
            </a:r>
            <a:r>
              <a:rPr lang="en-GB" sz="1000" dirty="0">
                <a:solidFill>
                  <a:srgbClr val="B5BD68"/>
                </a:solidFill>
                <a:effectLst/>
                <a:latin typeface="Menlo" panose="020B0609030804020204" pitchFamily="49" charset="0"/>
              </a:rPr>
              <a:t>"4"</a:t>
            </a:r>
            <a:r>
              <a:rPr lang="en-GB" sz="1000" dirty="0">
                <a:solidFill>
                  <a:srgbClr val="CED1CF"/>
                </a:solidFill>
                <a:effectLst/>
                <a:latin typeface="Menlo" panose="020B0609030804020204" pitchFamily="49" charset="0"/>
              </a:rPr>
              <a:t>, </a:t>
            </a:r>
            <a:r>
              <a:rPr lang="en-GB" sz="1000" dirty="0">
                <a:solidFill>
                  <a:srgbClr val="C5C8C6"/>
                </a:solidFill>
                <a:effectLst/>
                <a:latin typeface="Menlo" panose="020B0609030804020204" pitchFamily="49" charset="0"/>
              </a:rPr>
              <a:t>lightOn4)</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i="1" dirty="0" err="1">
                <a:solidFill>
                  <a:srgbClr val="DE935F"/>
                </a:solidFill>
                <a:effectLst/>
                <a:latin typeface="Menlo" panose="020B0609030804020204" pitchFamily="49" charset="0"/>
              </a:rPr>
              <a:t>actorCmds</a:t>
            </a:r>
            <a:r>
              <a:rPr lang="en-GB" sz="1000" dirty="0" err="1">
                <a:solidFill>
                  <a:srgbClr val="CED1CF"/>
                </a:solidFill>
                <a:effectLst/>
                <a:latin typeface="Menlo" panose="020B0609030804020204" pitchFamily="49" charset="0"/>
              </a:rPr>
              <a:t>.</a:t>
            </a:r>
            <a:r>
              <a:rPr lang="en-GB" sz="1000" dirty="0" err="1">
                <a:solidFill>
                  <a:srgbClr val="C5C8C6"/>
                </a:solidFill>
                <a:effectLst/>
                <a:latin typeface="Menlo" panose="020B0609030804020204" pitchFamily="49" charset="0"/>
              </a:rPr>
              <a:t>add</a:t>
            </a:r>
            <a:r>
              <a:rPr lang="en-GB" sz="1000" dirty="0">
                <a:solidFill>
                  <a:srgbClr val="C5C8C6"/>
                </a:solidFill>
                <a:effectLst/>
                <a:latin typeface="Menlo" panose="020B0609030804020204" pitchFamily="49" charset="0"/>
              </a:rPr>
              <a:t>(button1)</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i="1" dirty="0" err="1">
                <a:solidFill>
                  <a:srgbClr val="DE935F"/>
                </a:solidFill>
                <a:effectLst/>
                <a:latin typeface="Menlo" panose="020B0609030804020204" pitchFamily="49" charset="0"/>
              </a:rPr>
              <a:t>actorCmds</a:t>
            </a:r>
            <a:r>
              <a:rPr lang="en-GB" sz="1000" dirty="0" err="1">
                <a:solidFill>
                  <a:srgbClr val="CED1CF"/>
                </a:solidFill>
                <a:effectLst/>
                <a:latin typeface="Menlo" panose="020B0609030804020204" pitchFamily="49" charset="0"/>
              </a:rPr>
              <a:t>.</a:t>
            </a:r>
            <a:r>
              <a:rPr lang="en-GB" sz="1000" dirty="0" err="1">
                <a:solidFill>
                  <a:srgbClr val="C5C8C6"/>
                </a:solidFill>
                <a:effectLst/>
                <a:latin typeface="Menlo" panose="020B0609030804020204" pitchFamily="49" charset="0"/>
              </a:rPr>
              <a:t>add</a:t>
            </a:r>
            <a:r>
              <a:rPr lang="en-GB" sz="1000" dirty="0">
                <a:solidFill>
                  <a:srgbClr val="C5C8C6"/>
                </a:solidFill>
                <a:effectLst/>
                <a:latin typeface="Menlo" panose="020B0609030804020204" pitchFamily="49" charset="0"/>
              </a:rPr>
              <a:t>(button2)</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i="1" dirty="0" err="1">
                <a:solidFill>
                  <a:srgbClr val="DE935F"/>
                </a:solidFill>
                <a:effectLst/>
                <a:latin typeface="Menlo" panose="020B0609030804020204" pitchFamily="49" charset="0"/>
              </a:rPr>
              <a:t>actorCmds</a:t>
            </a:r>
            <a:r>
              <a:rPr lang="en-GB" sz="1000" dirty="0" err="1">
                <a:solidFill>
                  <a:srgbClr val="CED1CF"/>
                </a:solidFill>
                <a:effectLst/>
                <a:latin typeface="Menlo" panose="020B0609030804020204" pitchFamily="49" charset="0"/>
              </a:rPr>
              <a:t>.</a:t>
            </a:r>
            <a:r>
              <a:rPr lang="en-GB" sz="1000" dirty="0" err="1">
                <a:solidFill>
                  <a:srgbClr val="C5C8C6"/>
                </a:solidFill>
                <a:effectLst/>
                <a:latin typeface="Menlo" panose="020B0609030804020204" pitchFamily="49" charset="0"/>
              </a:rPr>
              <a:t>add</a:t>
            </a:r>
            <a:r>
              <a:rPr lang="en-GB" sz="1000" dirty="0">
                <a:solidFill>
                  <a:srgbClr val="C5C8C6"/>
                </a:solidFill>
                <a:effectLst/>
                <a:latin typeface="Menlo" panose="020B0609030804020204" pitchFamily="49" charset="0"/>
              </a:rPr>
              <a:t>(button3)</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i="1" dirty="0" err="1">
                <a:solidFill>
                  <a:srgbClr val="DE935F"/>
                </a:solidFill>
                <a:effectLst/>
                <a:latin typeface="Menlo" panose="020B0609030804020204" pitchFamily="49" charset="0"/>
              </a:rPr>
              <a:t>actorCmds</a:t>
            </a:r>
            <a:r>
              <a:rPr lang="en-GB" sz="1000" dirty="0" err="1">
                <a:solidFill>
                  <a:srgbClr val="CED1CF"/>
                </a:solidFill>
                <a:effectLst/>
                <a:latin typeface="Menlo" panose="020B0609030804020204" pitchFamily="49" charset="0"/>
              </a:rPr>
              <a:t>.</a:t>
            </a:r>
            <a:r>
              <a:rPr lang="en-GB" sz="1000" dirty="0" err="1">
                <a:solidFill>
                  <a:srgbClr val="C5C8C6"/>
                </a:solidFill>
                <a:effectLst/>
                <a:latin typeface="Menlo" panose="020B0609030804020204" pitchFamily="49" charset="0"/>
              </a:rPr>
              <a:t>add</a:t>
            </a:r>
            <a:r>
              <a:rPr lang="en-GB" sz="1000" dirty="0">
                <a:solidFill>
                  <a:srgbClr val="C5C8C6"/>
                </a:solidFill>
                <a:effectLst/>
                <a:latin typeface="Menlo" panose="020B0609030804020204" pitchFamily="49" charset="0"/>
              </a:rPr>
              <a:t>(button4)</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a:solidFill>
                  <a:srgbClr val="F0C674"/>
                </a:solidFill>
                <a:effectLst/>
                <a:latin typeface="Menlo" panose="020B0609030804020204" pitchFamily="49" charset="0"/>
              </a:rPr>
              <a:t>Thread </a:t>
            </a:r>
            <a:r>
              <a:rPr lang="en-GB" sz="1000" dirty="0">
                <a:solidFill>
                  <a:srgbClr val="C5C8C6"/>
                </a:solidFill>
                <a:effectLst/>
                <a:latin typeface="Menlo" panose="020B0609030804020204" pitchFamily="49" charset="0"/>
              </a:rPr>
              <a:t>listener </a:t>
            </a: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new </a:t>
            </a:r>
            <a:r>
              <a:rPr lang="en-GB" sz="1000" dirty="0">
                <a:solidFill>
                  <a:srgbClr val="C5C8C6"/>
                </a:solidFill>
                <a:effectLst/>
                <a:latin typeface="Menlo" panose="020B0609030804020204" pitchFamily="49" charset="0"/>
              </a:rPr>
              <a:t>Listen()</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err="1">
                <a:solidFill>
                  <a:srgbClr val="C5C8C6"/>
                </a:solidFill>
                <a:effectLst/>
                <a:latin typeface="Menlo" panose="020B0609030804020204" pitchFamily="49" charset="0"/>
              </a:rPr>
              <a:t>listener</a:t>
            </a:r>
            <a:r>
              <a:rPr lang="en-GB" sz="1000" dirty="0" err="1">
                <a:solidFill>
                  <a:srgbClr val="CED1CF"/>
                </a:solidFill>
                <a:effectLst/>
                <a:latin typeface="Menlo" panose="020B0609030804020204" pitchFamily="49" charset="0"/>
              </a:rPr>
              <a:t>.</a:t>
            </a:r>
            <a:r>
              <a:rPr lang="en-GB" sz="1000" dirty="0" err="1">
                <a:solidFill>
                  <a:srgbClr val="C5C8C6"/>
                </a:solidFill>
                <a:effectLst/>
                <a:latin typeface="Menlo" panose="020B0609030804020204" pitchFamily="49" charset="0"/>
              </a:rPr>
              <a:t>start</a:t>
            </a:r>
            <a:r>
              <a:rPr lang="en-GB" sz="1000" dirty="0">
                <a:solidFill>
                  <a:srgbClr val="C5C8C6"/>
                </a:solidFill>
                <a:effectLst/>
                <a:latin typeface="Menlo" panose="020B0609030804020204" pitchFamily="49" charset="0"/>
              </a:rPr>
              <a:t>()</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while </a:t>
            </a:r>
            <a:r>
              <a:rPr lang="en-GB" sz="1000" dirty="0">
                <a:solidFill>
                  <a:srgbClr val="C5C8C6"/>
                </a:solidFill>
                <a:effectLst/>
                <a:latin typeface="Menlo" panose="020B0609030804020204" pitchFamily="49" charset="0"/>
              </a:rPr>
              <a:t>(</a:t>
            </a:r>
            <a:r>
              <a:rPr lang="en-GB" sz="1000" dirty="0">
                <a:solidFill>
                  <a:srgbClr val="CED1CF"/>
                </a:solidFill>
                <a:effectLst/>
                <a:latin typeface="Menlo" panose="020B0609030804020204" pitchFamily="49" charset="0"/>
              </a:rPr>
              <a:t>!</a:t>
            </a:r>
            <a:r>
              <a:rPr lang="en-GB" sz="1000" i="1" dirty="0" err="1">
                <a:solidFill>
                  <a:srgbClr val="DE935F"/>
                </a:solidFill>
                <a:effectLst/>
                <a:latin typeface="Menlo" panose="020B0609030804020204" pitchFamily="49" charset="0"/>
              </a:rPr>
              <a:t>actorCmds</a:t>
            </a:r>
            <a:r>
              <a:rPr lang="en-GB" sz="1000" dirty="0" err="1">
                <a:solidFill>
                  <a:srgbClr val="CED1CF"/>
                </a:solidFill>
                <a:effectLst/>
                <a:latin typeface="Menlo" panose="020B0609030804020204" pitchFamily="49" charset="0"/>
              </a:rPr>
              <a:t>.</a:t>
            </a:r>
            <a:r>
              <a:rPr lang="en-GB" sz="1000" dirty="0" err="1">
                <a:solidFill>
                  <a:srgbClr val="C5C8C6"/>
                </a:solidFill>
                <a:effectLst/>
                <a:latin typeface="Menlo" panose="020B0609030804020204" pitchFamily="49" charset="0"/>
              </a:rPr>
              <a:t>isEmpty</a:t>
            </a:r>
            <a:r>
              <a:rPr lang="en-GB" sz="1000" dirty="0">
                <a:solidFill>
                  <a:srgbClr val="C5C8C6"/>
                </a:solidFill>
                <a:effectLst/>
                <a:latin typeface="Menlo" panose="020B0609030804020204" pitchFamily="49" charset="0"/>
              </a:rPr>
              <a:t>()) </a:t>
            </a:r>
            <a:r>
              <a:rPr lang="en-GB" sz="1000" dirty="0">
                <a:solidFill>
                  <a:srgbClr val="8C01BF"/>
                </a:solidFill>
                <a:effectLst/>
                <a:latin typeface="Menlo" panose="020B0609030804020204" pitchFamily="49" charset="0"/>
              </a:rPr>
              <a:t>{</a:t>
            </a:r>
            <a:br>
              <a:rPr lang="en-GB" sz="1000" dirty="0">
                <a:solidFill>
                  <a:srgbClr val="8C01BF"/>
                </a:solidFill>
                <a:effectLst/>
                <a:latin typeface="Menlo" panose="020B0609030804020204" pitchFamily="49" charset="0"/>
              </a:rPr>
            </a:br>
            <a:r>
              <a:rPr lang="en-GB" sz="1000" dirty="0">
                <a:solidFill>
                  <a:srgbClr val="8C01BF"/>
                </a:solidFill>
                <a:effectLst/>
                <a:latin typeface="Menlo" panose="020B0609030804020204" pitchFamily="49" charset="0"/>
              </a:rPr>
              <a:t>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err="1">
                <a:solidFill>
                  <a:srgbClr val="C5C8C6"/>
                </a:solidFill>
                <a:effectLst/>
                <a:latin typeface="Menlo" panose="020B0609030804020204" pitchFamily="49" charset="0"/>
              </a:rPr>
              <a:t>cmd</a:t>
            </a:r>
            <a:r>
              <a:rPr lang="en-GB" sz="1000" dirty="0">
                <a:solidFill>
                  <a:srgbClr val="C5C8C6"/>
                </a:solidFill>
                <a:effectLst/>
                <a:latin typeface="Menlo" panose="020B0609030804020204" pitchFamily="49" charset="0"/>
              </a:rPr>
              <a:t> </a:t>
            </a:r>
            <a:r>
              <a:rPr lang="en-GB" sz="1000" dirty="0">
                <a:solidFill>
                  <a:srgbClr val="CED1CF"/>
                </a:solidFill>
                <a:effectLst/>
                <a:latin typeface="Menlo" panose="020B0609030804020204" pitchFamily="49" charset="0"/>
              </a:rPr>
              <a:t>= </a:t>
            </a:r>
            <a:r>
              <a:rPr lang="en-GB" sz="1000" i="1" dirty="0" err="1">
                <a:solidFill>
                  <a:srgbClr val="DE935F"/>
                </a:solidFill>
                <a:effectLst/>
                <a:latin typeface="Menlo" panose="020B0609030804020204" pitchFamily="49" charset="0"/>
              </a:rPr>
              <a:t>actorCmds</a:t>
            </a:r>
            <a:r>
              <a:rPr lang="en-GB" sz="1000" dirty="0" err="1">
                <a:solidFill>
                  <a:srgbClr val="CED1CF"/>
                </a:solidFill>
                <a:effectLst/>
                <a:latin typeface="Menlo" panose="020B0609030804020204" pitchFamily="49" charset="0"/>
              </a:rPr>
              <a:t>.</a:t>
            </a:r>
            <a:r>
              <a:rPr lang="en-GB" sz="1000" dirty="0" err="1">
                <a:solidFill>
                  <a:srgbClr val="C5C8C6"/>
                </a:solidFill>
                <a:effectLst/>
                <a:latin typeface="Menlo" panose="020B0609030804020204" pitchFamily="49" charset="0"/>
              </a:rPr>
              <a:t>pop</a:t>
            </a:r>
            <a:r>
              <a:rPr lang="en-GB" sz="1000" dirty="0">
                <a:solidFill>
                  <a:srgbClr val="C5C8C6"/>
                </a:solidFill>
                <a:effectLst/>
                <a:latin typeface="Menlo" panose="020B0609030804020204" pitchFamily="49" charset="0"/>
              </a:rPr>
              <a:t>()</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err="1">
                <a:solidFill>
                  <a:srgbClr val="C5C8C6"/>
                </a:solidFill>
                <a:effectLst/>
                <a:latin typeface="Menlo" panose="020B0609030804020204" pitchFamily="49" charset="0"/>
              </a:rPr>
              <a:t>cmd</a:t>
            </a:r>
            <a:r>
              <a:rPr lang="en-GB" sz="1000" dirty="0" err="1">
                <a:solidFill>
                  <a:srgbClr val="CED1CF"/>
                </a:solidFill>
                <a:effectLst/>
                <a:latin typeface="Menlo" panose="020B0609030804020204" pitchFamily="49" charset="0"/>
              </a:rPr>
              <a:t>.</a:t>
            </a:r>
            <a:r>
              <a:rPr lang="en-GB" sz="1000" dirty="0" err="1">
                <a:solidFill>
                  <a:srgbClr val="C5C8C6"/>
                </a:solidFill>
                <a:effectLst/>
                <a:latin typeface="Menlo" panose="020B0609030804020204" pitchFamily="49" charset="0"/>
              </a:rPr>
              <a:t>execute</a:t>
            </a:r>
            <a:r>
              <a:rPr lang="en-GB" sz="1000" dirty="0">
                <a:solidFill>
                  <a:srgbClr val="C5C8C6"/>
                </a:solidFill>
                <a:effectLst/>
                <a:latin typeface="Menlo" panose="020B0609030804020204" pitchFamily="49" charset="0"/>
              </a:rPr>
              <a:t>()</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a:solidFill>
                  <a:srgbClr val="8C01BF"/>
                </a:solidFill>
                <a:effectLst/>
                <a:latin typeface="Menlo" panose="020B0609030804020204" pitchFamily="49" charset="0"/>
              </a:rPr>
              <a:t>}</a:t>
            </a:r>
            <a:br>
              <a:rPr lang="en-GB" sz="1000" dirty="0">
                <a:solidFill>
                  <a:srgbClr val="8C01BF"/>
                </a:solidFill>
                <a:effectLst/>
                <a:latin typeface="Menlo" panose="020B0609030804020204" pitchFamily="49" charset="0"/>
              </a:rPr>
            </a:br>
            <a:br>
              <a:rPr lang="en-GB" sz="1000" dirty="0">
                <a:solidFill>
                  <a:srgbClr val="8C01BF"/>
                </a:solidFill>
                <a:effectLst/>
                <a:latin typeface="Menlo" panose="020B0609030804020204" pitchFamily="49" charset="0"/>
              </a:rPr>
            </a:br>
            <a:r>
              <a:rPr lang="en-GB" sz="1000" dirty="0">
                <a:solidFill>
                  <a:srgbClr val="8C01BF"/>
                </a:solidFill>
                <a:effectLst/>
                <a:latin typeface="Menlo" panose="020B0609030804020204" pitchFamily="49" charset="0"/>
              </a:rPr>
              <a:t>    </a:t>
            </a:r>
            <a:r>
              <a:rPr lang="en-GB" sz="1000" dirty="0" err="1">
                <a:solidFill>
                  <a:srgbClr val="C5C8C6"/>
                </a:solidFill>
                <a:effectLst/>
                <a:latin typeface="Menlo" panose="020B0609030804020204" pitchFamily="49" charset="0"/>
              </a:rPr>
              <a:t>listener</a:t>
            </a:r>
            <a:r>
              <a:rPr lang="en-GB" sz="1000" dirty="0" err="1">
                <a:solidFill>
                  <a:srgbClr val="CED1CF"/>
                </a:solidFill>
                <a:effectLst/>
                <a:latin typeface="Menlo" panose="020B0609030804020204" pitchFamily="49" charset="0"/>
              </a:rPr>
              <a:t>.</a:t>
            </a:r>
            <a:r>
              <a:rPr lang="en-GB" sz="1000" dirty="0" err="1">
                <a:solidFill>
                  <a:srgbClr val="C5C8C6"/>
                </a:solidFill>
                <a:effectLst/>
                <a:latin typeface="Menlo" panose="020B0609030804020204" pitchFamily="49" charset="0"/>
              </a:rPr>
              <a:t>join</a:t>
            </a:r>
            <a:r>
              <a:rPr lang="en-GB" sz="1000" dirty="0">
                <a:solidFill>
                  <a:srgbClr val="C5C8C6"/>
                </a:solidFill>
                <a:effectLst/>
                <a:latin typeface="Menlo" panose="020B0609030804020204" pitchFamily="49" charset="0"/>
              </a:rPr>
              <a:t>()</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0E7F8E"/>
                </a:solidFill>
                <a:effectLst/>
                <a:latin typeface="Menlo" panose="020B0609030804020204" pitchFamily="49" charset="0"/>
              </a:rPr>
              <a:t>}</a:t>
            </a:r>
            <a:endParaRPr lang="en-GB" sz="1000" dirty="0">
              <a:solidFill>
                <a:srgbClr val="C5C8C6"/>
              </a:solidFill>
              <a:effectLst/>
              <a:latin typeface="Menlo" panose="020B0609030804020204" pitchFamily="49" charset="0"/>
            </a:endParaRPr>
          </a:p>
        </p:txBody>
      </p:sp>
      <p:sp>
        <p:nvSpPr>
          <p:cNvPr id="9" name="TextBox 8">
            <a:extLst>
              <a:ext uri="{FF2B5EF4-FFF2-40B4-BE49-F238E27FC236}">
                <a16:creationId xmlns:a16="http://schemas.microsoft.com/office/drawing/2014/main" id="{CA07A8F4-FB77-191B-4CC5-3BAD32613514}"/>
              </a:ext>
            </a:extLst>
          </p:cNvPr>
          <p:cNvSpPr txBox="1"/>
          <p:nvPr/>
        </p:nvSpPr>
        <p:spPr>
          <a:xfrm>
            <a:off x="5711494" y="982980"/>
            <a:ext cx="6097604" cy="3016210"/>
          </a:xfrm>
          <a:prstGeom prst="rect">
            <a:avLst/>
          </a:prstGeom>
          <a:noFill/>
          <a:ln>
            <a:solidFill>
              <a:srgbClr val="FF2F92"/>
            </a:solidFill>
          </a:ln>
        </p:spPr>
        <p:txBody>
          <a:bodyPr wrap="square">
            <a:spAutoFit/>
          </a:bodyPr>
          <a:lstStyle/>
          <a:p>
            <a:r>
              <a:rPr lang="en-GB" sz="1000" dirty="0">
                <a:solidFill>
                  <a:srgbClr val="B294BB"/>
                </a:solidFill>
                <a:effectLst/>
                <a:latin typeface="Menlo" panose="020B0609030804020204" pitchFamily="49" charset="0"/>
              </a:rPr>
              <a:t>static class </a:t>
            </a:r>
            <a:r>
              <a:rPr lang="en-GB" sz="1000" dirty="0" err="1">
                <a:solidFill>
                  <a:srgbClr val="F0C674"/>
                </a:solidFill>
                <a:effectLst/>
                <a:latin typeface="Menlo" panose="020B0609030804020204" pitchFamily="49" charset="0"/>
              </a:rPr>
              <a:t>ButtonActorCmd</a:t>
            </a:r>
            <a:r>
              <a:rPr lang="en-GB" sz="1000" dirty="0">
                <a:solidFill>
                  <a:srgbClr val="F0C674"/>
                </a:solidFill>
                <a:effectLst/>
                <a:latin typeface="Menlo" panose="020B0609030804020204" pitchFamily="49" charset="0"/>
              </a:rPr>
              <a:t> </a:t>
            </a:r>
            <a:r>
              <a:rPr lang="en-GB" sz="1000" dirty="0">
                <a:solidFill>
                  <a:srgbClr val="B294BB"/>
                </a:solidFill>
                <a:effectLst/>
                <a:latin typeface="Menlo" panose="020B0609030804020204" pitchFamily="49" charset="0"/>
              </a:rPr>
              <a:t>implements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a:solidFill>
                  <a:srgbClr val="0E7F8E"/>
                </a:solidFill>
                <a:effectLst/>
                <a:latin typeface="Menlo" panose="020B0609030804020204" pitchFamily="49" charset="0"/>
              </a:rPr>
              <a:t>{</a:t>
            </a:r>
            <a:br>
              <a:rPr lang="en-GB" sz="1000" dirty="0">
                <a:solidFill>
                  <a:srgbClr val="0E7F8E"/>
                </a:solidFill>
                <a:effectLst/>
                <a:latin typeface="Menlo" panose="020B0609030804020204" pitchFamily="49" charset="0"/>
              </a:rPr>
            </a:br>
            <a:r>
              <a:rPr lang="en-GB" sz="1000" dirty="0">
                <a:solidFill>
                  <a:srgbClr val="0E7F8E"/>
                </a:solidFill>
                <a:effectLst/>
                <a:latin typeface="Menlo" panose="020B0609030804020204" pitchFamily="49" charset="0"/>
              </a:rPr>
              <a:t>    </a:t>
            </a:r>
            <a:r>
              <a:rPr lang="en-GB" sz="1000" dirty="0">
                <a:solidFill>
                  <a:srgbClr val="B294BB"/>
                </a:solidFill>
                <a:effectLst/>
                <a:latin typeface="Menlo" panose="020B0609030804020204" pitchFamily="49" charset="0"/>
              </a:rPr>
              <a:t>private final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err="1">
                <a:solidFill>
                  <a:srgbClr val="DE935F"/>
                </a:solidFill>
                <a:effectLst/>
                <a:latin typeface="Menlo" panose="020B0609030804020204" pitchFamily="49" charset="0"/>
              </a:rPr>
              <a:t>onTrigger</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private final </a:t>
            </a:r>
            <a:r>
              <a:rPr lang="en-GB" sz="1000" dirty="0">
                <a:solidFill>
                  <a:srgbClr val="F0C674"/>
                </a:solidFill>
                <a:effectLst/>
                <a:latin typeface="Menlo" panose="020B0609030804020204" pitchFamily="49" charset="0"/>
              </a:rPr>
              <a:t>String </a:t>
            </a:r>
            <a:r>
              <a:rPr lang="en-GB" sz="1000" dirty="0">
                <a:solidFill>
                  <a:srgbClr val="DE935F"/>
                </a:solidFill>
                <a:effectLst/>
                <a:latin typeface="Menlo" panose="020B0609030804020204" pitchFamily="49" charset="0"/>
              </a:rPr>
              <a:t>trigger</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err="1">
                <a:solidFill>
                  <a:srgbClr val="C5C8C6"/>
                </a:solidFill>
                <a:effectLst/>
                <a:latin typeface="Menlo" panose="020B0609030804020204" pitchFamily="49" charset="0"/>
              </a:rPr>
              <a:t>ButtonActorCmd</a:t>
            </a:r>
            <a:r>
              <a:rPr lang="en-GB" sz="1000" dirty="0">
                <a:solidFill>
                  <a:srgbClr val="C5C8C6"/>
                </a:solidFill>
                <a:effectLst/>
                <a:latin typeface="Menlo" panose="020B0609030804020204" pitchFamily="49" charset="0"/>
              </a:rPr>
              <a:t>(</a:t>
            </a:r>
            <a:r>
              <a:rPr lang="en-GB" sz="1000" dirty="0">
                <a:solidFill>
                  <a:srgbClr val="F0C674"/>
                </a:solidFill>
                <a:effectLst/>
                <a:latin typeface="Menlo" panose="020B0609030804020204" pitchFamily="49" charset="0"/>
              </a:rPr>
              <a:t>String </a:t>
            </a:r>
            <a:r>
              <a:rPr lang="en-GB" sz="1000" dirty="0">
                <a:solidFill>
                  <a:srgbClr val="DE935F"/>
                </a:solidFill>
                <a:effectLst/>
                <a:latin typeface="Menlo" panose="020B0609030804020204" pitchFamily="49" charset="0"/>
              </a:rPr>
              <a:t>trigger</a:t>
            </a:r>
            <a:r>
              <a:rPr lang="en-GB" sz="1000" dirty="0">
                <a:solidFill>
                  <a:srgbClr val="CED1CF"/>
                </a:solidFill>
                <a:effectLst/>
                <a:latin typeface="Menlo" panose="020B0609030804020204" pitchFamily="49" charset="0"/>
              </a:rPr>
              <a:t>, </a:t>
            </a:r>
            <a:r>
              <a:rPr lang="en-GB" sz="1000" dirty="0" err="1">
                <a:solidFill>
                  <a:srgbClr val="CA3E6B"/>
                </a:solidFill>
                <a:effectLst/>
                <a:latin typeface="Menlo" panose="020B0609030804020204" pitchFamily="49" charset="0"/>
              </a:rPr>
              <a:t>ActorCmd</a:t>
            </a:r>
            <a:r>
              <a:rPr lang="en-GB" sz="1000" dirty="0">
                <a:solidFill>
                  <a:srgbClr val="CA3E6B"/>
                </a:solidFill>
                <a:effectLst/>
                <a:latin typeface="Menlo" panose="020B0609030804020204" pitchFamily="49" charset="0"/>
              </a:rPr>
              <a:t> </a:t>
            </a:r>
            <a:r>
              <a:rPr lang="en-GB" sz="1000" dirty="0" err="1">
                <a:solidFill>
                  <a:srgbClr val="DE935F"/>
                </a:solidFill>
                <a:effectLst/>
                <a:latin typeface="Menlo" panose="020B0609030804020204" pitchFamily="49" charset="0"/>
              </a:rPr>
              <a:t>onTrigger</a:t>
            </a:r>
            <a:r>
              <a:rPr lang="en-GB" sz="1000" dirty="0">
                <a:solidFill>
                  <a:srgbClr val="C5C8C6"/>
                </a:solidFill>
                <a:effectLst/>
                <a:latin typeface="Menlo" panose="020B0609030804020204" pitchFamily="49" charset="0"/>
              </a:rPr>
              <a:t>) </a:t>
            </a:r>
            <a:r>
              <a:rPr lang="en-GB" sz="1000" dirty="0">
                <a:solidFill>
                  <a:srgbClr val="8C01BF"/>
                </a:solidFill>
                <a:effectLst/>
                <a:latin typeface="Menlo" panose="020B0609030804020204" pitchFamily="49" charset="0"/>
              </a:rPr>
              <a:t>{</a:t>
            </a:r>
            <a:br>
              <a:rPr lang="en-GB" sz="1000" dirty="0">
                <a:solidFill>
                  <a:srgbClr val="8C01BF"/>
                </a:solidFill>
                <a:effectLst/>
                <a:latin typeface="Menlo" panose="020B0609030804020204" pitchFamily="49" charset="0"/>
              </a:rPr>
            </a:br>
            <a:r>
              <a:rPr lang="en-GB" sz="1000" dirty="0">
                <a:solidFill>
                  <a:srgbClr val="8C01BF"/>
                </a:solidFill>
                <a:effectLst/>
                <a:latin typeface="Menlo" panose="020B0609030804020204" pitchFamily="49" charset="0"/>
              </a:rPr>
              <a:t>        </a:t>
            </a:r>
            <a:r>
              <a:rPr lang="en-GB" sz="1000" dirty="0" err="1">
                <a:solidFill>
                  <a:srgbClr val="B294BB"/>
                </a:solidFill>
                <a:effectLst/>
                <a:latin typeface="Menlo" panose="020B0609030804020204" pitchFamily="49" charset="0"/>
              </a:rPr>
              <a:t>this</a:t>
            </a:r>
            <a:r>
              <a:rPr lang="en-GB" sz="1000" dirty="0" err="1">
                <a:solidFill>
                  <a:srgbClr val="CED1CF"/>
                </a:solidFill>
                <a:effectLst/>
                <a:latin typeface="Menlo" panose="020B0609030804020204" pitchFamily="49" charset="0"/>
              </a:rPr>
              <a:t>.</a:t>
            </a:r>
            <a:r>
              <a:rPr lang="en-GB" sz="1000" dirty="0" err="1">
                <a:solidFill>
                  <a:srgbClr val="DE935F"/>
                </a:solidFill>
                <a:effectLst/>
                <a:latin typeface="Menlo" panose="020B0609030804020204" pitchFamily="49" charset="0"/>
              </a:rPr>
              <a:t>onTrigger</a:t>
            </a:r>
            <a:r>
              <a:rPr lang="en-GB" sz="1000" dirty="0">
                <a:solidFill>
                  <a:srgbClr val="DE935F"/>
                </a:solidFill>
                <a:effectLst/>
                <a:latin typeface="Menlo" panose="020B0609030804020204" pitchFamily="49" charset="0"/>
              </a:rPr>
              <a:t> </a:t>
            </a:r>
            <a:r>
              <a:rPr lang="en-GB" sz="1000" dirty="0">
                <a:solidFill>
                  <a:srgbClr val="CED1CF"/>
                </a:solidFill>
                <a:effectLst/>
                <a:latin typeface="Menlo" panose="020B0609030804020204" pitchFamily="49" charset="0"/>
              </a:rPr>
              <a:t>= </a:t>
            </a:r>
            <a:r>
              <a:rPr lang="en-GB" sz="1000" dirty="0" err="1">
                <a:solidFill>
                  <a:srgbClr val="DE935F"/>
                </a:solidFill>
                <a:effectLst/>
                <a:latin typeface="Menlo" panose="020B0609030804020204" pitchFamily="49" charset="0"/>
              </a:rPr>
              <a:t>onTrigger</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err="1">
                <a:solidFill>
                  <a:srgbClr val="B294BB"/>
                </a:solidFill>
                <a:effectLst/>
                <a:latin typeface="Menlo" panose="020B0609030804020204" pitchFamily="49" charset="0"/>
              </a:rPr>
              <a:t>this</a:t>
            </a:r>
            <a:r>
              <a:rPr lang="en-GB" sz="1000" dirty="0" err="1">
                <a:solidFill>
                  <a:srgbClr val="CED1CF"/>
                </a:solidFill>
                <a:effectLst/>
                <a:latin typeface="Menlo" panose="020B0609030804020204" pitchFamily="49" charset="0"/>
              </a:rPr>
              <a:t>.</a:t>
            </a:r>
            <a:r>
              <a:rPr lang="en-GB" sz="1000" dirty="0" err="1">
                <a:solidFill>
                  <a:srgbClr val="DE935F"/>
                </a:solidFill>
                <a:effectLst/>
                <a:latin typeface="Menlo" panose="020B0609030804020204" pitchFamily="49" charset="0"/>
              </a:rPr>
              <a:t>trigger</a:t>
            </a:r>
            <a:r>
              <a:rPr lang="en-GB" sz="1000" dirty="0">
                <a:solidFill>
                  <a:srgbClr val="DE935F"/>
                </a:solidFill>
                <a:effectLst/>
                <a:latin typeface="Menlo" panose="020B0609030804020204" pitchFamily="49" charset="0"/>
              </a:rPr>
              <a:t> </a:t>
            </a:r>
            <a:r>
              <a:rPr lang="en-GB" sz="1000" dirty="0">
                <a:solidFill>
                  <a:srgbClr val="CED1CF"/>
                </a:solidFill>
                <a:effectLst/>
                <a:latin typeface="Menlo" panose="020B0609030804020204" pitchFamily="49" charset="0"/>
              </a:rPr>
              <a:t>= </a:t>
            </a:r>
            <a:r>
              <a:rPr lang="en-GB" sz="1000" dirty="0">
                <a:solidFill>
                  <a:srgbClr val="DE935F"/>
                </a:solidFill>
                <a:effectLst/>
                <a:latin typeface="Menlo" panose="020B0609030804020204" pitchFamily="49" charset="0"/>
              </a:rPr>
              <a:t>trigger</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a:solidFill>
                  <a:srgbClr val="8C01BF"/>
                </a:solidFill>
                <a:effectLst/>
                <a:latin typeface="Menlo" panose="020B0609030804020204" pitchFamily="49" charset="0"/>
              </a:rPr>
              <a:t>}</a:t>
            </a:r>
            <a:br>
              <a:rPr lang="en-GB" sz="1000" dirty="0">
                <a:solidFill>
                  <a:srgbClr val="8C01BF"/>
                </a:solidFill>
                <a:effectLst/>
                <a:latin typeface="Menlo" panose="020B0609030804020204" pitchFamily="49" charset="0"/>
              </a:rPr>
            </a:br>
            <a:br>
              <a:rPr lang="en-GB" sz="1000" dirty="0">
                <a:solidFill>
                  <a:srgbClr val="8C01BF"/>
                </a:solidFill>
                <a:effectLst/>
                <a:latin typeface="Menlo" panose="020B0609030804020204" pitchFamily="49" charset="0"/>
              </a:rPr>
            </a:br>
            <a:r>
              <a:rPr lang="en-GB" sz="1000" dirty="0">
                <a:solidFill>
                  <a:srgbClr val="8C01BF"/>
                </a:solidFill>
                <a:effectLst/>
                <a:latin typeface="Menlo" panose="020B0609030804020204" pitchFamily="49" charset="0"/>
              </a:rPr>
              <a:t>    </a:t>
            </a:r>
            <a:r>
              <a:rPr lang="en-GB" sz="1000" dirty="0">
                <a:solidFill>
                  <a:srgbClr val="5E8287"/>
                </a:solidFill>
                <a:effectLst/>
                <a:latin typeface="Menlo" panose="020B0609030804020204" pitchFamily="49" charset="0"/>
              </a:rPr>
              <a:t>@Override</a:t>
            </a:r>
            <a:br>
              <a:rPr lang="en-GB" sz="1000" dirty="0">
                <a:solidFill>
                  <a:srgbClr val="5E8287"/>
                </a:solidFill>
                <a:effectLst/>
                <a:latin typeface="Menlo" panose="020B0609030804020204" pitchFamily="49" charset="0"/>
              </a:rPr>
            </a:br>
            <a:r>
              <a:rPr lang="en-GB" sz="1000" dirty="0">
                <a:solidFill>
                  <a:srgbClr val="5E8287"/>
                </a:solidFill>
                <a:effectLst/>
                <a:latin typeface="Menlo" panose="020B0609030804020204" pitchFamily="49" charset="0"/>
              </a:rPr>
              <a:t>    </a:t>
            </a:r>
            <a:r>
              <a:rPr lang="en-GB" sz="1000" dirty="0">
                <a:solidFill>
                  <a:srgbClr val="B294BB"/>
                </a:solidFill>
                <a:effectLst/>
                <a:latin typeface="Menlo" panose="020B0609030804020204" pitchFamily="49" charset="0"/>
              </a:rPr>
              <a:t>public void </a:t>
            </a:r>
            <a:r>
              <a:rPr lang="en-GB" sz="1000" dirty="0">
                <a:solidFill>
                  <a:srgbClr val="81A2BE"/>
                </a:solidFill>
                <a:effectLst/>
                <a:latin typeface="Menlo" panose="020B0609030804020204" pitchFamily="49" charset="0"/>
              </a:rPr>
              <a:t>execute</a:t>
            </a:r>
            <a:r>
              <a:rPr lang="en-GB" sz="1000" dirty="0">
                <a:solidFill>
                  <a:srgbClr val="C5C8C6"/>
                </a:solidFill>
                <a:effectLst/>
                <a:latin typeface="Menlo" panose="020B0609030804020204" pitchFamily="49" charset="0"/>
              </a:rPr>
              <a:t>() </a:t>
            </a:r>
            <a:r>
              <a:rPr lang="en-GB" sz="1000" dirty="0">
                <a:solidFill>
                  <a:srgbClr val="8C01BF"/>
                </a:solidFill>
                <a:effectLst/>
                <a:latin typeface="Menlo" panose="020B0609030804020204" pitchFamily="49" charset="0"/>
              </a:rPr>
              <a:t>{</a:t>
            </a:r>
            <a:br>
              <a:rPr lang="en-GB" sz="1000" dirty="0">
                <a:solidFill>
                  <a:srgbClr val="8C01BF"/>
                </a:solidFill>
                <a:effectLst/>
                <a:latin typeface="Menlo" panose="020B0609030804020204" pitchFamily="49" charset="0"/>
              </a:rPr>
            </a:br>
            <a:r>
              <a:rPr lang="en-GB" sz="1000" dirty="0">
                <a:solidFill>
                  <a:srgbClr val="8C01BF"/>
                </a:solidFill>
                <a:effectLst/>
                <a:latin typeface="Menlo" panose="020B0609030804020204" pitchFamily="49" charset="0"/>
              </a:rPr>
              <a:t>        </a:t>
            </a:r>
            <a:r>
              <a:rPr lang="en-GB" sz="1000" i="1" dirty="0" err="1">
                <a:solidFill>
                  <a:srgbClr val="DE935F"/>
                </a:solidFill>
                <a:effectLst/>
                <a:latin typeface="Menlo" panose="020B0609030804020204" pitchFamily="49" charset="0"/>
              </a:rPr>
              <a:t>actorCmds</a:t>
            </a:r>
            <a:r>
              <a:rPr lang="en-GB" sz="1000" dirty="0" err="1">
                <a:solidFill>
                  <a:srgbClr val="CED1CF"/>
                </a:solidFill>
                <a:effectLst/>
                <a:latin typeface="Menlo" panose="020B0609030804020204" pitchFamily="49" charset="0"/>
              </a:rPr>
              <a:t>.</a:t>
            </a:r>
            <a:r>
              <a:rPr lang="en-GB" sz="1000" dirty="0" err="1">
                <a:solidFill>
                  <a:srgbClr val="C5C8C6"/>
                </a:solidFill>
                <a:effectLst/>
                <a:latin typeface="Menlo" panose="020B0609030804020204" pitchFamily="49" charset="0"/>
              </a:rPr>
              <a:t>add</a:t>
            </a:r>
            <a:r>
              <a:rPr lang="en-GB" sz="1000" dirty="0">
                <a:solidFill>
                  <a:srgbClr val="C5C8C6"/>
                </a:solidFill>
                <a:effectLst/>
                <a:latin typeface="Menlo" panose="020B0609030804020204" pitchFamily="49" charset="0"/>
              </a:rPr>
              <a:t>(</a:t>
            </a:r>
            <a:r>
              <a:rPr lang="en-GB" sz="1000" dirty="0" err="1">
                <a:solidFill>
                  <a:srgbClr val="C5C8C6"/>
                </a:solidFill>
                <a:effectLst/>
                <a:latin typeface="Menlo" panose="020B0609030804020204" pitchFamily="49" charset="0"/>
              </a:rPr>
              <a:t>triggerReceived</a:t>
            </a:r>
            <a:r>
              <a:rPr lang="en-GB" sz="1000" dirty="0">
                <a:solidFill>
                  <a:srgbClr val="C5C8C6"/>
                </a:solidFill>
                <a:effectLst/>
                <a:latin typeface="Menlo" panose="020B0609030804020204" pitchFamily="49" charset="0"/>
              </a:rPr>
              <a:t>() </a:t>
            </a:r>
            <a:r>
              <a:rPr lang="en-GB" sz="1000" dirty="0">
                <a:solidFill>
                  <a:srgbClr val="CED1CF"/>
                </a:solidFill>
                <a:effectLst/>
                <a:latin typeface="Menlo" panose="020B0609030804020204" pitchFamily="49" charset="0"/>
              </a:rPr>
              <a:t>? </a:t>
            </a:r>
            <a:r>
              <a:rPr lang="en-GB" sz="1000" dirty="0" err="1">
                <a:solidFill>
                  <a:srgbClr val="DE935F"/>
                </a:solidFill>
                <a:effectLst/>
                <a:latin typeface="Menlo" panose="020B0609030804020204" pitchFamily="49" charset="0"/>
              </a:rPr>
              <a:t>onTrigger</a:t>
            </a:r>
            <a:r>
              <a:rPr lang="en-GB" sz="1000" dirty="0">
                <a:solidFill>
                  <a:srgbClr val="DE935F"/>
                </a:solidFill>
                <a:effectLst/>
                <a:latin typeface="Menlo" panose="020B0609030804020204" pitchFamily="49" charset="0"/>
              </a:rPr>
              <a:t> </a:t>
            </a:r>
            <a:r>
              <a:rPr lang="en-GB" sz="1000" dirty="0">
                <a:solidFill>
                  <a:srgbClr val="CED1CF"/>
                </a:solidFill>
                <a:effectLst/>
                <a:latin typeface="Menlo" panose="020B0609030804020204" pitchFamily="49" charset="0"/>
              </a:rPr>
              <a:t>: </a:t>
            </a:r>
            <a:r>
              <a:rPr lang="en-GB" sz="1000" dirty="0">
                <a:solidFill>
                  <a:srgbClr val="B294BB"/>
                </a:solidFill>
                <a:effectLst/>
                <a:latin typeface="Menlo" panose="020B0609030804020204" pitchFamily="49" charset="0"/>
              </a:rPr>
              <a:t>this</a:t>
            </a:r>
            <a:r>
              <a:rPr lang="en-GB" sz="1000" dirty="0">
                <a:solidFill>
                  <a:srgbClr val="C5C8C6"/>
                </a:solidFill>
                <a:effectLst/>
                <a:latin typeface="Menlo" panose="020B0609030804020204" pitchFamily="49" charset="0"/>
              </a:rPr>
              <a:t>)</a:t>
            </a:r>
            <a:r>
              <a:rPr lang="en-GB" sz="1000" dirty="0">
                <a:solidFill>
                  <a:srgbClr val="CED1CF"/>
                </a:solidFill>
                <a:effectLst/>
                <a:latin typeface="Menlo" panose="020B0609030804020204" pitchFamily="49" charset="0"/>
              </a:rPr>
              <a:t>; </a:t>
            </a:r>
            <a:r>
              <a:rPr lang="en-GB" sz="1000" i="1" dirty="0">
                <a:solidFill>
                  <a:srgbClr val="969896"/>
                </a:solidFill>
                <a:effectLst/>
                <a:latin typeface="Menlo" panose="020B0609030804020204" pitchFamily="49" charset="0"/>
              </a:rPr>
              <a:t>// if it isn't pressed it goes back on the stack</a:t>
            </a:r>
            <a:br>
              <a:rPr lang="en-GB" sz="1000" i="1" dirty="0">
                <a:solidFill>
                  <a:srgbClr val="969896"/>
                </a:solidFill>
                <a:effectLst/>
                <a:latin typeface="Menlo" panose="020B0609030804020204" pitchFamily="49" charset="0"/>
              </a:rPr>
            </a:br>
            <a:r>
              <a:rPr lang="en-GB" sz="1000" i="1" dirty="0">
                <a:solidFill>
                  <a:srgbClr val="969896"/>
                </a:solidFill>
                <a:effectLst/>
                <a:latin typeface="Menlo" panose="020B0609030804020204" pitchFamily="49" charset="0"/>
              </a:rPr>
              <a:t>    </a:t>
            </a:r>
            <a:r>
              <a:rPr lang="en-GB" sz="1000" dirty="0">
                <a:solidFill>
                  <a:srgbClr val="8C01BF"/>
                </a:solidFill>
                <a:effectLst/>
                <a:latin typeface="Menlo" panose="020B0609030804020204" pitchFamily="49" charset="0"/>
              </a:rPr>
              <a:t>}</a:t>
            </a:r>
            <a:br>
              <a:rPr lang="en-GB" sz="1000" dirty="0">
                <a:solidFill>
                  <a:srgbClr val="8C01BF"/>
                </a:solidFill>
                <a:effectLst/>
                <a:latin typeface="Menlo" panose="020B0609030804020204" pitchFamily="49" charset="0"/>
              </a:rPr>
            </a:br>
            <a:br>
              <a:rPr lang="en-GB" sz="1000" dirty="0">
                <a:solidFill>
                  <a:srgbClr val="8C01BF"/>
                </a:solidFill>
                <a:effectLst/>
                <a:latin typeface="Menlo" panose="020B0609030804020204" pitchFamily="49" charset="0"/>
              </a:rPr>
            </a:br>
            <a:r>
              <a:rPr lang="en-GB" sz="1000" dirty="0">
                <a:solidFill>
                  <a:srgbClr val="8C01BF"/>
                </a:solidFill>
                <a:effectLst/>
                <a:latin typeface="Menlo" panose="020B0609030804020204" pitchFamily="49" charset="0"/>
              </a:rPr>
              <a:t>    </a:t>
            </a:r>
            <a:r>
              <a:rPr lang="en-GB" sz="1000" dirty="0">
                <a:solidFill>
                  <a:srgbClr val="B294BB"/>
                </a:solidFill>
                <a:effectLst/>
                <a:latin typeface="Menlo" panose="020B0609030804020204" pitchFamily="49" charset="0"/>
              </a:rPr>
              <a:t>private boolean </a:t>
            </a:r>
            <a:r>
              <a:rPr lang="en-GB" sz="1000" dirty="0" err="1">
                <a:solidFill>
                  <a:srgbClr val="81A2BE"/>
                </a:solidFill>
                <a:effectLst/>
                <a:latin typeface="Menlo" panose="020B0609030804020204" pitchFamily="49" charset="0"/>
              </a:rPr>
              <a:t>triggerReceived</a:t>
            </a:r>
            <a:r>
              <a:rPr lang="en-GB" sz="1000" dirty="0">
                <a:solidFill>
                  <a:srgbClr val="C5C8C6"/>
                </a:solidFill>
                <a:effectLst/>
                <a:latin typeface="Menlo" panose="020B0609030804020204" pitchFamily="49" charset="0"/>
              </a:rPr>
              <a:t>() </a:t>
            </a:r>
            <a:r>
              <a:rPr lang="en-GB" sz="1000" dirty="0">
                <a:solidFill>
                  <a:srgbClr val="8C01BF"/>
                </a:solidFill>
                <a:effectLst/>
                <a:latin typeface="Menlo" panose="020B0609030804020204" pitchFamily="49" charset="0"/>
              </a:rPr>
              <a:t>{</a:t>
            </a:r>
            <a:br>
              <a:rPr lang="en-GB" sz="1000" dirty="0">
                <a:solidFill>
                  <a:srgbClr val="8C01BF"/>
                </a:solidFill>
                <a:effectLst/>
                <a:latin typeface="Menlo" panose="020B0609030804020204" pitchFamily="49" charset="0"/>
              </a:rPr>
            </a:br>
            <a:r>
              <a:rPr lang="en-GB" sz="1000" dirty="0">
                <a:solidFill>
                  <a:srgbClr val="8C01BF"/>
                </a:solidFill>
                <a:effectLst/>
                <a:latin typeface="Menlo" panose="020B0609030804020204" pitchFamily="49" charset="0"/>
              </a:rPr>
              <a:t>        </a:t>
            </a:r>
            <a:r>
              <a:rPr lang="en-GB" sz="1000" dirty="0">
                <a:solidFill>
                  <a:srgbClr val="B294BB"/>
                </a:solidFill>
                <a:effectLst/>
                <a:latin typeface="Menlo" panose="020B0609030804020204" pitchFamily="49" charset="0"/>
              </a:rPr>
              <a:t>return </a:t>
            </a:r>
            <a:r>
              <a:rPr lang="en-GB" sz="1000" i="1" dirty="0" err="1">
                <a:solidFill>
                  <a:srgbClr val="DE935F"/>
                </a:solidFill>
                <a:effectLst/>
                <a:latin typeface="Menlo" panose="020B0609030804020204" pitchFamily="49" charset="0"/>
              </a:rPr>
              <a:t>pressedKeys</a:t>
            </a:r>
            <a:r>
              <a:rPr lang="en-GB" sz="1000" dirty="0" err="1">
                <a:solidFill>
                  <a:srgbClr val="CED1CF"/>
                </a:solidFill>
                <a:effectLst/>
                <a:latin typeface="Menlo" panose="020B0609030804020204" pitchFamily="49" charset="0"/>
              </a:rPr>
              <a:t>.</a:t>
            </a:r>
            <a:r>
              <a:rPr lang="en-GB" sz="1000" dirty="0" err="1">
                <a:solidFill>
                  <a:srgbClr val="C5C8C6"/>
                </a:solidFill>
                <a:effectLst/>
                <a:latin typeface="Menlo" panose="020B0609030804020204" pitchFamily="49" charset="0"/>
              </a:rPr>
              <a:t>contains</a:t>
            </a:r>
            <a:r>
              <a:rPr lang="en-GB" sz="1000" dirty="0">
                <a:solidFill>
                  <a:srgbClr val="C5C8C6"/>
                </a:solidFill>
                <a:effectLst/>
                <a:latin typeface="Menlo" panose="020B0609030804020204" pitchFamily="49" charset="0"/>
              </a:rPr>
              <a:t>(</a:t>
            </a:r>
            <a:r>
              <a:rPr lang="en-GB" sz="1000" dirty="0">
                <a:solidFill>
                  <a:srgbClr val="DE935F"/>
                </a:solidFill>
                <a:effectLst/>
                <a:latin typeface="Menlo" panose="020B0609030804020204" pitchFamily="49" charset="0"/>
              </a:rPr>
              <a:t>trigger</a:t>
            </a:r>
            <a:r>
              <a:rPr lang="en-GB" sz="1000" dirty="0">
                <a:solidFill>
                  <a:srgbClr val="C5C8C6"/>
                </a:solidFill>
                <a:effectLst/>
                <a:latin typeface="Menlo" panose="020B0609030804020204" pitchFamily="49" charset="0"/>
              </a:rPr>
              <a:t>)</a:t>
            </a:r>
            <a:r>
              <a:rPr lang="en-GB" sz="1000" dirty="0">
                <a:solidFill>
                  <a:srgbClr val="CED1CF"/>
                </a:solidFill>
                <a:effectLst/>
                <a:latin typeface="Menlo" panose="020B0609030804020204" pitchFamily="49" charset="0"/>
              </a:rPr>
              <a:t>;</a:t>
            </a:r>
            <a:br>
              <a:rPr lang="en-GB" sz="1000" dirty="0">
                <a:solidFill>
                  <a:srgbClr val="CED1CF"/>
                </a:solidFill>
                <a:effectLst/>
                <a:latin typeface="Menlo" panose="020B0609030804020204" pitchFamily="49" charset="0"/>
              </a:rPr>
            </a:br>
            <a:r>
              <a:rPr lang="en-GB" sz="1000" dirty="0">
                <a:solidFill>
                  <a:srgbClr val="CED1CF"/>
                </a:solidFill>
                <a:effectLst/>
                <a:latin typeface="Menlo" panose="020B0609030804020204" pitchFamily="49" charset="0"/>
              </a:rPr>
              <a:t>    </a:t>
            </a:r>
            <a:r>
              <a:rPr lang="en-GB" sz="1000" dirty="0">
                <a:solidFill>
                  <a:srgbClr val="8C01BF"/>
                </a:solidFill>
                <a:effectLst/>
                <a:latin typeface="Menlo" panose="020B0609030804020204" pitchFamily="49" charset="0"/>
              </a:rPr>
              <a:t>}</a:t>
            </a:r>
            <a:br>
              <a:rPr lang="en-GB" sz="1000" dirty="0">
                <a:solidFill>
                  <a:srgbClr val="8C01BF"/>
                </a:solidFill>
                <a:effectLst/>
                <a:latin typeface="Menlo" panose="020B0609030804020204" pitchFamily="49" charset="0"/>
              </a:rPr>
            </a:br>
            <a:r>
              <a:rPr lang="en-GB" sz="1000" dirty="0">
                <a:solidFill>
                  <a:srgbClr val="0E7F8E"/>
                </a:solidFill>
                <a:effectLst/>
                <a:latin typeface="Menlo" panose="020B0609030804020204" pitchFamily="49" charset="0"/>
              </a:rPr>
              <a:t>}</a:t>
            </a:r>
            <a:endParaRPr lang="en-GB" sz="1000" dirty="0">
              <a:solidFill>
                <a:srgbClr val="C5C8C6"/>
              </a:solidFill>
              <a:effectLst/>
              <a:latin typeface="Menlo" panose="020B0609030804020204" pitchFamily="49" charset="0"/>
            </a:endParaRPr>
          </a:p>
        </p:txBody>
      </p:sp>
      <p:sp>
        <p:nvSpPr>
          <p:cNvPr id="10" name="TextBox 9">
            <a:extLst>
              <a:ext uri="{FF2B5EF4-FFF2-40B4-BE49-F238E27FC236}">
                <a16:creationId xmlns:a16="http://schemas.microsoft.com/office/drawing/2014/main" id="{F488CD95-9046-CC51-FFAB-3BB45F7A6338}"/>
              </a:ext>
            </a:extLst>
          </p:cNvPr>
          <p:cNvSpPr txBox="1"/>
          <p:nvPr/>
        </p:nvSpPr>
        <p:spPr>
          <a:xfrm>
            <a:off x="5591944" y="4149080"/>
            <a:ext cx="5760640" cy="2616101"/>
          </a:xfrm>
          <a:prstGeom prst="rect">
            <a:avLst/>
          </a:prstGeom>
          <a:solidFill>
            <a:srgbClr val="FF7E79"/>
          </a:solidFill>
        </p:spPr>
        <p:txBody>
          <a:bodyPr wrap="square" rtlCol="0">
            <a:spAutoFit/>
          </a:bodyPr>
          <a:lstStyle/>
          <a:p>
            <a:pPr algn="l">
              <a:lnSpc>
                <a:spcPct val="90000"/>
              </a:lnSpc>
              <a:spcBef>
                <a:spcPts val="1200"/>
              </a:spcBef>
            </a:pPr>
            <a:r>
              <a:rPr lang="en-US" sz="2000" dirty="0">
                <a:solidFill>
                  <a:schemeClr val="bg1"/>
                </a:solidFill>
              </a:rPr>
              <a:t>The Button waits for a trigger, if the trigger has been received – from IO device – the the </a:t>
            </a:r>
            <a:r>
              <a:rPr lang="en-US" sz="2000" dirty="0" err="1">
                <a:solidFill>
                  <a:schemeClr val="bg1"/>
                </a:solidFill>
              </a:rPr>
              <a:t>onTrigger</a:t>
            </a:r>
            <a:r>
              <a:rPr lang="en-US" sz="2000" dirty="0">
                <a:solidFill>
                  <a:schemeClr val="bg1"/>
                </a:solidFill>
              </a:rPr>
              <a:t>(Callback) command will be executed. </a:t>
            </a:r>
          </a:p>
          <a:p>
            <a:pPr algn="l">
              <a:lnSpc>
                <a:spcPct val="90000"/>
              </a:lnSpc>
              <a:spcBef>
                <a:spcPts val="1200"/>
              </a:spcBef>
            </a:pPr>
            <a:r>
              <a:rPr lang="en-US" sz="2000" dirty="0">
                <a:solidFill>
                  <a:schemeClr val="bg1"/>
                </a:solidFill>
              </a:rPr>
              <a:t>If a trigger the command goes back into the list an and waits until it comes round again… just like how a thread would behave.</a:t>
            </a:r>
          </a:p>
          <a:p>
            <a:pPr algn="l">
              <a:lnSpc>
                <a:spcPct val="90000"/>
              </a:lnSpc>
              <a:spcBef>
                <a:spcPts val="1200"/>
              </a:spcBef>
            </a:pPr>
            <a:r>
              <a:rPr lang="en-US" sz="2000" dirty="0">
                <a:solidFill>
                  <a:schemeClr val="bg1"/>
                </a:solidFill>
              </a:rPr>
              <a:t>This works asynchronously but with just the one thread</a:t>
            </a:r>
          </a:p>
        </p:txBody>
      </p:sp>
      <p:sp>
        <p:nvSpPr>
          <p:cNvPr id="11" name="TextBox 10">
            <a:extLst>
              <a:ext uri="{FF2B5EF4-FFF2-40B4-BE49-F238E27FC236}">
                <a16:creationId xmlns:a16="http://schemas.microsoft.com/office/drawing/2014/main" id="{D54168D8-2F41-1EAB-0045-6795AC5FA059}"/>
              </a:ext>
            </a:extLst>
          </p:cNvPr>
          <p:cNvSpPr txBox="1"/>
          <p:nvPr/>
        </p:nvSpPr>
        <p:spPr>
          <a:xfrm>
            <a:off x="163135" y="5728102"/>
            <a:ext cx="4778872" cy="313932"/>
          </a:xfrm>
          <a:prstGeom prst="rect">
            <a:avLst/>
          </a:prstGeom>
          <a:noFill/>
        </p:spPr>
        <p:txBody>
          <a:bodyPr wrap="none" rtlCol="0">
            <a:spAutoFit/>
          </a:bodyPr>
          <a:lstStyle/>
          <a:p>
            <a:pPr algn="l">
              <a:lnSpc>
                <a:spcPct val="90000"/>
              </a:lnSpc>
              <a:spcBef>
                <a:spcPts val="1200"/>
              </a:spcBef>
            </a:pPr>
            <a:r>
              <a:rPr lang="en-US" sz="1600" dirty="0">
                <a:solidFill>
                  <a:schemeClr val="tx2"/>
                </a:solidFill>
              </a:rPr>
              <a:t>Actor model is used in Network Switches – Hydra?</a:t>
            </a:r>
          </a:p>
        </p:txBody>
      </p:sp>
    </p:spTree>
    <p:extLst>
      <p:ext uri="{BB962C8B-B14F-4D97-AF65-F5344CB8AC3E}">
        <p14:creationId xmlns:p14="http://schemas.microsoft.com/office/powerpoint/2010/main" val="167776667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EF31-D690-C35B-3645-FACD99DDD5B2}"/>
              </a:ext>
            </a:extLst>
          </p:cNvPr>
          <p:cNvSpPr>
            <a:spLocks noGrp="1"/>
          </p:cNvSpPr>
          <p:nvPr>
            <p:ph type="title"/>
          </p:nvPr>
        </p:nvSpPr>
        <p:spPr/>
        <p:txBody>
          <a:bodyPr/>
          <a:lstStyle/>
          <a:p>
            <a:r>
              <a:rPr lang="en-US" dirty="0"/>
              <a:t>Actor model – sending messages</a:t>
            </a:r>
          </a:p>
        </p:txBody>
      </p:sp>
      <p:sp>
        <p:nvSpPr>
          <p:cNvPr id="3" name="Rectangle 2">
            <a:extLst>
              <a:ext uri="{FF2B5EF4-FFF2-40B4-BE49-F238E27FC236}">
                <a16:creationId xmlns:a16="http://schemas.microsoft.com/office/drawing/2014/main" id="{916334A1-D727-555D-DC96-FAED7D20D7C2}"/>
              </a:ext>
            </a:extLst>
          </p:cNvPr>
          <p:cNvSpPr>
            <a:spLocks noChangeArrowheads="1"/>
          </p:cNvSpPr>
          <p:nvPr/>
        </p:nvSpPr>
        <p:spPr bwMode="auto">
          <a:xfrm>
            <a:off x="911424" y="191683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25" name="Picture 4" descr="messages don't invalidate invariants as they are processed sequentially">
            <a:extLst>
              <a:ext uri="{FF2B5EF4-FFF2-40B4-BE49-F238E27FC236}">
                <a16:creationId xmlns:a16="http://schemas.microsoft.com/office/drawing/2014/main" id="{EB9EBEA0-DAF2-05E2-F0BE-AC8C01B97960}"/>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911424" y="1916832"/>
            <a:ext cx="1955800" cy="19431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B4377219-0D2F-26C8-280E-2CBC964893CD}"/>
              </a:ext>
            </a:extLst>
          </p:cNvPr>
          <p:cNvSpPr txBox="1"/>
          <p:nvPr/>
        </p:nvSpPr>
        <p:spPr>
          <a:xfrm>
            <a:off x="3287688" y="1484784"/>
            <a:ext cx="8364882" cy="4247317"/>
          </a:xfrm>
          <a:prstGeom prst="rect">
            <a:avLst/>
          </a:prstGeom>
          <a:noFill/>
        </p:spPr>
        <p:txBody>
          <a:bodyPr wrap="square">
            <a:spAutoFit/>
          </a:bodyPr>
          <a:lstStyle/>
          <a:p>
            <a:r>
              <a:rPr lang="en-GB" sz="1800" dirty="0">
                <a:effectLst/>
                <a:latin typeface="Calibri" panose="020F0502020204030204" pitchFamily="34" charset="0"/>
                <a:ea typeface="Times New Roman" panose="02020603050405020304" pitchFamily="18" charset="0"/>
                <a:cs typeface="Times New Roman" panose="02020603050405020304" pitchFamily="18" charset="0"/>
              </a:rPr>
              <a:t>An important difference of passing messages instead of calling methods is that messages have no return value. By sending a message, an actor delegates work to another actor. </a:t>
            </a:r>
            <a:r>
              <a:rPr lang="en-GB" dirty="0">
                <a:latin typeface="Calibri" panose="020F0502020204030204" pitchFamily="34" charset="0"/>
                <a:ea typeface="Times New Roman" panose="02020603050405020304" pitchFamily="18" charset="0"/>
                <a:cs typeface="Times New Roman" panose="02020603050405020304" pitchFamily="18" charset="0"/>
              </a:rPr>
              <a:t>I</a:t>
            </a:r>
            <a:r>
              <a:rPr lang="en-GB" sz="1800" dirty="0">
                <a:effectLst/>
                <a:latin typeface="Calibri" panose="020F0502020204030204" pitchFamily="34" charset="0"/>
                <a:ea typeface="Times New Roman" panose="02020603050405020304" pitchFamily="18" charset="0"/>
                <a:cs typeface="Times New Roman" panose="02020603050405020304" pitchFamily="18" charset="0"/>
              </a:rPr>
              <a:t>t expected a return value, the sending actor would either need to block or to execute the other actor's work on the same thread. Instead, the receiving actor delivers the results in a reply message.</a:t>
            </a:r>
          </a:p>
          <a:p>
            <a:r>
              <a:rPr lang="en-GB" sz="1800" dirty="0">
                <a:effectLst/>
                <a:latin typeface="Calibri" panose="020F0502020204030204" pitchFamily="34" charset="0"/>
                <a:ea typeface="Times New Roman" panose="02020603050405020304" pitchFamily="18" charset="0"/>
                <a:cs typeface="Times New Roman" panose="02020603050405020304" pitchFamily="18" charset="0"/>
              </a:rPr>
              <a:t>The second key change we need in our model is to reinstate encapsulation. Actors react to messages just like objects "react" to methods invoked on them. The difference is that instead of multiple threads "protruding" into our actor and wreaking havoc to internal state and invariants, actors execute independently from the senders of a message, and they react to incoming messages sequentially, one at a time. While each actor processes messages sent to it sequentially, different actors work concurrently with each other so an actor system can process as many messages simultaneously as many processor cores are available on the machine. Since there is always at most one message being processed per actor the invariants of an actor can be kept without synchronization. This happens automatically without using locks:</a:t>
            </a:r>
            <a:r>
              <a:rPr lang="en-GB" dirty="0">
                <a:effectLst/>
              </a:rPr>
              <a:t> </a:t>
            </a:r>
            <a:endParaRPr lang="en-US" dirty="0"/>
          </a:p>
        </p:txBody>
      </p:sp>
    </p:spTree>
    <p:extLst>
      <p:ext uri="{BB962C8B-B14F-4D97-AF65-F5344CB8AC3E}">
        <p14:creationId xmlns:p14="http://schemas.microsoft.com/office/powerpoint/2010/main" val="39535815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52491086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DFS" val="k4TfZQJh"/>
  <p:tag name="ARTICULATE_SLIDE_COUNT" val="23"/>
  <p:tag name="ARTICULATE_PROJECT_OPEN" val="0"/>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FS">
  <a:themeElements>
    <a:clrScheme name="Custom 33">
      <a:dk1>
        <a:srgbClr val="000000"/>
      </a:dk1>
      <a:lt1>
        <a:sysClr val="window" lastClr="FFFFFF"/>
      </a:lt1>
      <a:dk2>
        <a:srgbClr val="232241"/>
      </a:dk2>
      <a:lt2>
        <a:srgbClr val="C7C8CF"/>
      </a:lt2>
      <a:accent1>
        <a:srgbClr val="FCB116"/>
      </a:accent1>
      <a:accent2>
        <a:srgbClr val="EC6B29"/>
      </a:accent2>
      <a:accent3>
        <a:srgbClr val="9191A0"/>
      </a:accent3>
      <a:accent4>
        <a:srgbClr val="25B680"/>
      </a:accent4>
      <a:accent5>
        <a:srgbClr val="00A5E0"/>
      </a:accent5>
      <a:accent6>
        <a:srgbClr val="5B5A71"/>
      </a:accent6>
      <a:hlink>
        <a:srgbClr val="00A5E0"/>
      </a:hlink>
      <a:folHlink>
        <a:srgbClr val="5B5A71"/>
      </a:folHlink>
    </a:clrScheme>
    <a:fontScheme name="Custom 9">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wrap="none" rtlCol="0" anchor="ctr">
        <a:spAutoFit/>
      </a:bodyPr>
      <a:lstStyle>
        <a:defPPr algn="ctr">
          <a:lnSpc>
            <a:spcPct val="90000"/>
          </a:lnSpc>
          <a:spcBef>
            <a:spcPts val="1200"/>
          </a:spcBef>
          <a:defRPr dirty="0" err="1" smtClean="0"/>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gn="l">
          <a:lnSpc>
            <a:spcPct val="90000"/>
          </a:lnSpc>
          <a:spcBef>
            <a:spcPts val="1200"/>
          </a:spcBef>
          <a:defRPr sz="2000" dirty="0" smtClean="0">
            <a:solidFill>
              <a:schemeClr val="tx2"/>
            </a:solidFill>
          </a:defRPr>
        </a:defPPr>
      </a:lstStyle>
    </a:txDef>
  </a:objectDefaults>
  <a:extraClrSchemeLst/>
  <a:extLst>
    <a:ext uri="{05A4C25C-085E-4340-85A3-A5531E510DB2}">
      <thm15:themeFamily xmlns:thm15="http://schemas.microsoft.com/office/thememl/2012/main" name="Discover Template" id="{ED19F476-CD5F-8C4E-9F8C-C509FFE511F9}" vid="{88A40036-3A69-984C-8C67-1BAF72EFEA8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38">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9F82FE1962BF246BB3FD51399502091" ma:contentTypeVersion="4" ma:contentTypeDescription="Create a new document." ma:contentTypeScope="" ma:versionID="a8c673c98f8b2fb74a666da82b1c2089">
  <xsd:schema xmlns:xsd="http://www.w3.org/2001/XMLSchema" xmlns:xs="http://www.w3.org/2001/XMLSchema" xmlns:p="http://schemas.microsoft.com/office/2006/metadata/properties" xmlns:ns2="87a905cf-b897-4a15-b4dd-a8e6e281c28b" xmlns:ns3="846e726d-930d-4acb-bd80-f2077a598691" targetNamespace="http://schemas.microsoft.com/office/2006/metadata/properties" ma:root="true" ma:fieldsID="5fda6c7244f85a62871e6aeadce43f09" ns2:_="" ns3:_="">
    <xsd:import namespace="87a905cf-b897-4a15-b4dd-a8e6e281c28b"/>
    <xsd:import namespace="846e726d-930d-4acb-bd80-f2077a598691"/>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a905cf-b897-4a15-b4dd-a8e6e281c28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46e726d-930d-4acb-bd80-f2077a59869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846e726d-930d-4acb-bd80-f2077a598691">
      <UserInfo>
        <DisplayName>Rohit Rahim</DisplayName>
        <AccountId>76190</AccountId>
        <AccountType/>
      </UserInfo>
      <UserInfo>
        <DisplayName>Leo Zhang</DisplayName>
        <AccountId>76198</AccountId>
        <AccountType/>
      </UserInfo>
      <UserInfo>
        <DisplayName>Ebony Cherry</DisplayName>
        <AccountId>76895</AccountId>
        <AccountType/>
      </UserInfo>
      <UserInfo>
        <DisplayName>Joan Castro</DisplayName>
        <AccountId>76253</AccountId>
        <AccountType/>
      </UserInfo>
    </SharedWithUsers>
  </documentManagement>
</p:properties>
</file>

<file path=customXml/itemProps1.xml><?xml version="1.0" encoding="utf-8"?>
<ds:datastoreItem xmlns:ds="http://schemas.openxmlformats.org/officeDocument/2006/customXml" ds:itemID="{07F4FCAA-B58A-4119-AACD-7D2BC6BC457B}">
  <ds:schemaRefs>
    <ds:schemaRef ds:uri="http://schemas.microsoft.com/sharepoint/v3/contenttype/forms"/>
  </ds:schemaRefs>
</ds:datastoreItem>
</file>

<file path=customXml/itemProps2.xml><?xml version="1.0" encoding="utf-8"?>
<ds:datastoreItem xmlns:ds="http://schemas.openxmlformats.org/officeDocument/2006/customXml" ds:itemID="{70E2D35C-61C5-4F1E-A268-B370BE9071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a905cf-b897-4a15-b4dd-a8e6e281c28b"/>
    <ds:schemaRef ds:uri="846e726d-930d-4acb-bd80-f2077a5986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F26828B-8021-40B0-BE6F-5F8BAA7A8160}">
  <ds:schemaRefs>
    <ds:schemaRef ds:uri="http://schemas.microsoft.com/office/2006/metadata/properties"/>
    <ds:schemaRef ds:uri="http://schemas.microsoft.com/office/infopath/2007/PartnerControls"/>
    <ds:schemaRef ds:uri="846e726d-930d-4acb-bd80-f2077a598691"/>
  </ds:schemaRefs>
</ds:datastoreItem>
</file>

<file path=docProps/app.xml><?xml version="1.0" encoding="utf-8"?>
<Properties xmlns="http://schemas.openxmlformats.org/officeDocument/2006/extended-properties" xmlns:vt="http://schemas.openxmlformats.org/officeDocument/2006/docPropsVTypes">
  <Template>DFS</Template>
  <TotalTime>27765</TotalTime>
  <Words>1071</Words>
  <Application>Microsoft Macintosh PowerPoint</Application>
  <PresentationFormat>Widescreen</PresentationFormat>
  <Paragraphs>44</Paragraphs>
  <Slides>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Menlo</vt:lpstr>
      <vt:lpstr>DFS</vt:lpstr>
      <vt:lpstr>25 – Clean Code – Design Patterns</vt:lpstr>
      <vt:lpstr>So What is a design pattern?</vt:lpstr>
      <vt:lpstr>The Command Pattern</vt:lpstr>
      <vt:lpstr>Xerox colour copier example – special decoupling</vt:lpstr>
      <vt:lpstr>You can even implement Undo!</vt:lpstr>
      <vt:lpstr>Actor model</vt:lpstr>
      <vt:lpstr>Actor model – the code</vt:lpstr>
      <vt:lpstr>Actor model – sending messages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Orange</dc:title>
  <dc:creator>Rupert Waldron</dc:creator>
  <cp:lastModifiedBy>Rupert Waldron</cp:lastModifiedBy>
  <cp:revision>78</cp:revision>
  <dcterms:created xsi:type="dcterms:W3CDTF">2022-08-24T15:23:13Z</dcterms:created>
  <dcterms:modified xsi:type="dcterms:W3CDTF">2023-01-11T09:19:10Z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D6DB954F-EBBA-4914-8ADB-B211F7966D93</vt:lpwstr>
  </property>
  <property fmtid="{D5CDD505-2E9C-101B-9397-08002B2CF9AE}" pid="3" name="ArticulatePath">
    <vt:lpwstr>16X9 Corporate PowerPoint Template Oct 2020_v1</vt:lpwstr>
  </property>
  <property fmtid="{D5CDD505-2E9C-101B-9397-08002B2CF9AE}" pid="4" name="ContentTypeId">
    <vt:lpwstr>0x01010039F82FE1962BF246BB3FD51399502091</vt:lpwstr>
  </property>
</Properties>
</file>

<file path=docProps/thumbnail.jpeg>
</file>